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4F8A16-8A84-422F-8F45-461BCB372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43997-8BBC-4316-B0A4-FCA6F342C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77E71-FD66-4D7D-B43E-D3F9C997C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0712BE-2B2E-4960-89C3-FA9787B63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FAEDF1-3825-4AF1-A90C-DA564C0B6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61380E-1F53-42B9-9B27-92B6E83D2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28B504-2992-477C-84AD-36CE737ED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0CD8A5-7A68-497D-AD38-00DC81A80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987D26-6B88-4DC4-94AD-DE7B0A1ED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DAE32A-B3CD-4383-967C-47E2F9438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48551-BDBD-4CF4-A4FE-EA51F29D8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05011606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某上市公司财务困境预测研究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上市公司财务困境概述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财务困境预测模型构建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财务困境预测模型应用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上市公司财务困境应对策略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120" b="24120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778" b="20778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预测财务困境的重要性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通过预测上市公司是否可能陷入财务困境，可以帮助投资者及时规避风险，保护自身利益，同时也有助于监管部门及时发现潜在风险，维护市场秩序。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上市公司财务困境频发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近年来，由于市场环境变化、经营不善等原因，上市公司陷入财务困境的情况屡见不鲜，给投资者和利益相关者带来了巨大的损失。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本研究旨在构建一套有效的上市公司财务困境预测模型，为投资者和监管部门提供决策支持。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如何准确预测上市公司是否可能陷入财务困境？哪些因素是影响上市公司财务困境的关键因素？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研究方法和数据来源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本研究将采用定量分析方法，通过收集上市公司相关财务数据，运用统计分析和机器学习算法构建预测模型。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研究数据将来源于公开可获取的上市公司年报、季报等财务数据，以及相关的市场、行业和宏观经济数据。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上市公司财务困境概述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财务困境定义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指上市公司在经营活动中出现严重的财务问题，导致公司无法按时偿还债务或满足其他财务义务，进而威胁到公司的持续经营能力。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表现一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资金链紧张，流动性不足，无法偿还到期债务。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表现二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连续亏损，盈利能力下降，甚至资不抵债。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表现三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股价持续下跌，市值大幅缩水，投资者信心丧失。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财务困境的定义和表现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宏观经济环境恶化，如经济衰退、政策收紧等。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财务困境的原因和影响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原因一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行业竞争激烈，市场份额下降，盈利能力减弱。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原因二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公司内部管理不善，如决策失误、投资失败等。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损害公司声誉和形象，导致投资者信心下降。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影响一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引发股价下跌和市值缩水，增加公司融资成本。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影响二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可能导致公司破产或被收购，员工失业等社会问题。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影响三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随着大数据和人工智能等技术的发展应用，上市公司财务困境预测将更加精准和及时。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近年来，随着市场竞争的加剧和经济环境的变化，上市公司陷入财务困境的案例逐渐增多。一些知名公司也相继爆出财务危机，引起了广泛关注。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未来上市公司财务困境可能呈现常态化趋势，企业需要加强风险预警和防范机制。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监管部门将加强对上市公司财务状况的监管和处罚力度，以保护投资者利益和维护市场秩序。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上市公司财务困境的现状和趋势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财务困境预测模型构建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根据研究目的和数据特点，选择适合的预测模型，如逻辑回归、支持向量机、随机森林等。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模型构建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基于选定的模型，构建财务困境预测模型，确定模型的输入变量和输出变量。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模型选择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预测模型的选择和构建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对收集到的样本数据进行清洗、转换和标准化等处理，以满足模型输入的要求。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从处理后的数据中，选择与财务困境相关的特征，如财务指标、非财务指标等，作为模型的输入变量。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样本数据的处理和特征选择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https://d.book118.com/757050116064006041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2024-09-14T05:00:16.281</cp:lastPrinted>
  <dcterms:created xsi:type="dcterms:W3CDTF">2024-09-13T21:00:16Z</dcterms:created>
  <dcterms:modified xsi:type="dcterms:W3CDTF">2024-09-13T21:00:18Z</dcterms:modified>
</cp:coreProperties>
</file>