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FA799E9-AE41-4C9F-8F9C-AD808C7A09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50C00-DB4A-43DC-9046-F6754151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4B641-F4AC-460D-8F9C-87BB40D8C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0933D-7F20-4BBB-B7D9-07490E322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7D09E-DC10-4F45-BC4C-7807AD186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0917E7-6A48-4093-B451-C20B2CD1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BA205-9FEF-4FD4-AE34-9C4D8B71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1204A-527C-4864-99AF-4F06DD83D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F2BC5-B640-4BD3-B233-256B2631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1B43C-D55C-4453-8229-7B3F5C505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1948E-25F2-4DCA-BF02-3D9BE151B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27281-51B4-4D9A-8752-9093CF7BE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9229BBE-1C03-4DE2-A623-C077B7CF5A6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53BBB99-91ED-40C6-80BD-E19012F9E28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5.png" /><Relationship Id="rId4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51121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下肢静脉曲张业务查房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介绍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什么是下肢静脉曲张？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下肢静脉曲张是一种常见的静脉疾病，主要表现为静脉扩张、曲张并 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beg 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组织和功能的改变。静脉曲张主要发生在下肢，可以影响患者的生活质量，甚至对健康造成威胁。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彩超检查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观察静脉瓣膜功能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评估静脉血流速度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放射学检查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CT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扫描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MRI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诊断下肢静脉曲张的方法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临床表现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静脉曲张的肿胀、疼痛等症状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皮肤色泽变化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64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67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治疗方法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激光治疗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利用激光能穿透皮肤作用于血管内，达到治疗效果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动脉网膜圈结扎术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通过手术将脉络静脉结扎，阻止血液在曲张血管内循环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微创治疗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放射频消融术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通过热能作用于血管内壁，促使血管闭塞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介入治疗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介入治疗是通过血管内操作，使用各种器械或药物来治疗静脉曲张。常见的介入治疗方法包括静脉内腔成形术、静脉硬化术和静脉支架置入术。这些方法能够有效改善下肢静脉曲张症状，是一种较为先进的治疗手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2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下肢静脉曲张病情，可以根据患者具体情况选择不同的治疗方法。保守治疗适用于早期患者，微创治疗适用于轻度病情，开放手术治疗适用于重度曲张，而介入治疗则是一种较为先进且有效的方法。患者在接受治疗前应当仔细咨询医生，选择合适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73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术后护理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术后护理要点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术后护理是下肢静脉曲张手术后非常重要的环节。在进行术后护理时，需要仔细观察伤口情况，及时发现异常。同时，要进行饮食调理，补充营养，保证患者身体健康。另外，防止感染也是术后护理的重点内容。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01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心理护理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术后的心理护理同样重要。帮助患者树立战胜疾病的信心，关心患者的情绪变化，配合心理医生进行心理疏导，都是重要的心理护理方式。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术后复发预防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5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66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67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6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定期复查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定期到医院进行复查，及时发现问题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遵医嘱用药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严格按照医生的指导用药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保持健康生活方式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科学饮食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适量运动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规律作息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https://d.book118.com/757051121033006054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下肢静脉曲张业务查房</vt:lpstr>
      <vt:lpstr>目录</vt:lpstr>
      <vt:lpstr>第1章 介绍</vt:lpstr>
      <vt:lpstr> </vt:lpstr>
      <vt:lpstr>诊断下肢静脉曲张的方法</vt:lpstr>
      <vt:lpstr>第2章 治疗方法</vt:lpstr>
      <vt:lpstr>微创治疗</vt:lpstr>
      <vt:lpstr> </vt:lpstr>
      <vt:lpstr>总结</vt:lpstr>
      <vt:lpstr>第3章 术后护理</vt:lpstr>
      <vt:lpstr>术后护理要点</vt:lpstr>
      <vt:lpstr> </vt:lpstr>
      <vt:lpstr>术后复发预防</vt:lpstr>
      <vt:lpstr>第4章 业务查房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2024-09-28T09:51:57.203</cp:lastPrinted>
  <dcterms:created xsi:type="dcterms:W3CDTF">2024-09-28T01:51:57Z</dcterms:created>
  <dcterms:modified xsi:type="dcterms:W3CDTF">2024-09-28T01:51:59Z</dcterms:modified>
</cp:coreProperties>
</file>