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E62EB-4541-483E-955D-EAE3DEE42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D1295-66CE-4575-9533-41EDF758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6DCE0-46CD-43D6-A7CC-BF362434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813D9-AA05-4AC9-8D00-DE568F7A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A97A1-B10E-4ECB-AC24-91F195C3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67AEA-8466-41D9-84DF-F919C6766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7F0EB-D631-488A-90B3-01A43818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D27B-6806-4009-8845-1C444A69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8A4C5-62AD-4E36-9688-833EDEDF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AC7C-02A7-40C7-BB01-42C172A8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F2ED7-76E9-476E-90A7-F9777745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530411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游泳馆游泳教练培训与认证体系研究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游泳馆游泳教练角色定位与任务分析
 游泳馆游泳教练培训体系框架搭建
 游泳馆游泳教练认证制度构建
 游泳馆游泳教练培训与认证质量保障
 游泳馆游泳教练培训与认证创新研究
 游泳馆游泳教练培训与认证行业标准制定
 游泳馆游泳教练培训与认证国际交流与合作
 游泳馆游泳教练培训与认证成果应用与推广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游泳馆游泳教练角色定位与任务分析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游泳馆游泳教练培训与认证体系研究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游泳馆游泳教练角色定位与任务分析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主题名称：游泳教练角色定位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游泳教练的角色定位是指在游泳馆中，教练的职责、任务和行为准则。</a:t>
            </a:r>
          </a:p>
          <a:p>
            <a:r>
              <a:t>2. 常见的游泳教练角色定位包括技术教练、体能教练、心理教练和综合教练。</a:t>
            </a:r>
          </a:p>
          <a:p>
            <a:r>
              <a:t>3. 技术教练负责教授游泳技术、纠正泳姿和提高游泳速度。</a:t>
            </a:r>
          </a:p>
          <a:p>
            <a:r>
              <a:t>4. 体能教练负责制定和实施体能训练计划，以提高游泳运动员的身体素质。</a:t>
            </a:r>
          </a:p>
          <a:p>
            <a:r>
              <a:t>5. 心理教练负责为游泳运动员提供心理支持，帮助他们克服压力、提高自信心和专注力。</a:t>
            </a:r>
          </a:p>
          <a:p>
            <a:r>
              <a:t>6. 综合教练则是集以上所有角色于一身，能够全面指导游泳运动员的训练和比赛。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主题名称：游泳教练任务分析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游泳教练的任务分析是指，将游泳教练的职责和任务分解成具体的可操作的步骤。</a:t>
            </a:r>
          </a:p>
          <a:p>
            <a:r>
              <a:t>2. 常见的游泳教练任务分析包括：制定训练计划、实施训练计划、评估训练效果、提供反馈和进行沟通。</a:t>
            </a:r>
          </a:p>
          <a:p>
            <a:r>
              <a:t>3. 制定训练计划时，教练需要考虑游泳运动员的年龄、性别、技术水平、体能状况和比赛目标。</a:t>
            </a:r>
          </a:p>
          <a:p>
            <a:r>
              <a:t>4. 实施训练计划时，教练需要确保游泳运动员能够安全有效地完成训练。</a:t>
            </a:r>
          </a:p>
          <a:p>
            <a:r>
              <a:t>5. 评估训练效果时，教练需要观察游泳运动员的训练表现，并根据表现进行调整。</a:t>
            </a:r>
          </a:p>
          <a:p>
            <a:r>
              <a:t>6. 提供反馈时，教练需要帮助游泳运动员认识到自己的优点和缺点，并提供具体的建议。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游泳馆游泳教练培训体系框架搭建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游泳馆游泳教练培训与认证体系研究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游泳馆游泳教练培训体系框架搭建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游泳教练技能训练：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游泳教练技能训练体系要立足于游泳教练岗位需求，以游泳教练岗位职责为基础，覆盖游泳教练所需的核心技能和素养。</a:t>
            </a:r>
          </a:p>
          <a:p>
            <a:r>
              <a:t>2. 游泳教练技能训练体系要注重游泳教练专业技能和理论知识的训练，包括游泳教学技能、游泳训练技能、游泳竞赛技能、游泳救生技能、游泳理论知识等。</a:t>
            </a:r>
          </a:p>
          <a:p>
            <a:r>
              <a:t>3. 游泳教练技能训练体系要与游泳教练职业标准相衔接，以游泳教练职业标准为目标，确保游泳教练技能训练体系的科学性和有效性。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游泳教练综合素质培训：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游泳教练综合素质培训体系要以游泳教练岗位需求为基础，全面提升游泳教练的综合素质，包括思想道德素质、科学文化素质、心理素质、身体素质等。</a:t>
            </a:r>
          </a:p>
          <a:p>
            <a:r>
              <a:t>2. 游泳教练综合素质培训体系要注重游泳教练的团队合作意识、沟通能力、领导能力、应变能力、创新能力等方面的培养。</a:t>
            </a:r>
          </a:p>
          <a:p>
            <a:r>
              <a:t>3. 游泳教练综合素质培训体系要与游泳教练职业标准相衔接，以游泳教练职业标准为目标，确保游泳教练综合素质培训体系的科学性和有效性。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游泳馆游泳教练培训体系框架搭建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游泳教练职业道德培训体系要以游泳教练岗位需求为基础，涵盖游泳教练职业道德的基本准则、游泳教练职业道德的具体要求、游泳教练职业道德的案例分析等内容。</a:t>
            </a:r>
          </a:p>
          <a:p>
            <a:r>
              <a:t>2. 游泳教练职业道德培训体系要注重游泳教练职业道德意识、职业道德修养、职业道德自律等方面的培养。</a:t>
            </a:r>
          </a:p>
          <a:p>
            <a:r>
              <a:t>3. 游泳教练职业道德培训体系要与游泳教练职业标准相衔接，以游泳教练职业标准为目标，确保游泳教练职业道德培训体系的科学性和有效性。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游泳教练实践教学培训：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游泳教练实践教学培训体系要以游泳教练岗位需求为基础，涵盖游泳教练实践教学的基本内容、游泳教练实践教学的方法、游泳教练实践教学的案例分析等内容。</a:t>
            </a:r>
          </a:p>
          <a:p>
            <a:r>
              <a:t>2. 游泳教练实践教学培训体系要注重游泳教练实践教学能力的培养，包括游泳教学能力、游泳训练能力、游泳竞赛能力、游泳救生能力等。</a:t>
            </a:r>
          </a:p>
          <a:p>
            <a:r>
              <a:t>3. 游泳教练实践教学培训体系要与游泳教练职业标准相衔接，以游泳教练职业标准为目标，确保游泳教练实践教学培训体系的科学性和有效性。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游泳教练职业道德培训：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游泳馆游泳教练培训体系框架搭建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游泳教练考核评价体系要以游泳教练岗位需求为基础，涵盖游泳教练专业技能的考核、游泳教练综合素质的考核、游泳教练职业道德的考核、游泳教练实践教学能力的考核等内容。</a:t>
            </a:r>
          </a:p>
          <a:p>
            <a:r>
              <a:t>2. 游泳教练考核评价体系要注重游泳教练能力的综合评价，包括游泳教练专业技能的评价、游泳教练综合素质的评价、游泳教练职业道德的评价、游泳教练实践教学能力的评价等。</a:t>
            </a:r>
          </a:p>
          <a:p>
            <a:r>
              <a:t>3. 游泳教练考核评价体系要客观、公正、科学，确保游泳教练考核评价体系的科学性和有效性。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游泳教练认证体系：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游泳教练认证体系要以游泳教练岗位需求为基础，涵盖游泳教练专业技能的认证、游泳教练综合素质的认证、游泳教练职业道德的认证、游泳教练实践教学能力的认证等内容。</a:t>
            </a:r>
          </a:p>
          <a:p>
            <a:r>
              <a:t>2. 游泳教练认证体系要注重游泳教练能力的综合认证，包括游泳教练专业技能的认证、游泳教练综合素质的认证、游泳教练职业道德的认证、游泳教练实践教学能力的认证等。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游泳教练考核评价体系：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游泳馆游泳教练认证制度构建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游泳馆游泳教练培训与认证体系研究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游泳馆游泳教练认证制度构建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游泳教练认证制度的必要性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游泳教练认证制度是确保游泳教练具备必要的专业知识、技能和资格的重要措施，能够有效地提高游泳教练的专业水平，保证游泳教学质量。</a:t>
            </a:r>
          </a:p>
          <a:p>
            <a:r>
              <a:t>2. 游泳教练认证制度还可以规范游泳教练的从业行为，维护游泳教练的合法权益，促进游泳行业的健康发展。</a:t>
            </a:r>
          </a:p>
          <a:p>
            <a:r>
              <a:t>3. 游泳教练认证制度有利于游泳教练的职业发展，为游泳教练提供继续教育和晋升的机会，提高游泳教练的社会地位和影响力。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游泳教练认证制度的构建原则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科学性：游泳教练认证制度必须以科学的理论和实践为基础，充分考虑游泳教练的职业特点和发展规律，确保认证制度的科学性和有效性。</a:t>
            </a:r>
          </a:p>
          <a:p>
            <a:r>
              <a:t>2. 规范性：游泳教练认证制度必须具有明确的规定和标准，包括认证条件、认证程序、认证内容、认证评价等，确保认证制度的规范性和公正性。</a:t>
            </a:r>
          </a:p>
          <a:p>
            <a:r>
              <a:t>3. 可操作性：游泳教练认证制度必须具有可操作性，便于实施和管理，确保认证制度的实用性和有效性。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游泳馆游泳教练认证制度构建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游泳教练认证制度的内容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游泳教练认证制度包括认证条件、认证程序、认证内容、认证评价等四个方面。</a:t>
            </a:r>
          </a:p>
          <a:p>
            <a:r>
              <a:t>2. 认证条件包括游泳教练的年龄、学历、工作经验、专业技能等要求。</a:t>
            </a:r>
          </a:p>
          <a:p>
            <a:r>
              <a:t>3. 认证程序包括报名、资格审查、培训、考试、颁证等步骤。</a:t>
            </a:r>
          </a:p>
          <a:p>
            <a:r>
              <a:t>4. 认证内容包括游泳教练的基本知识、基本技能、教学方法等。</a:t>
            </a:r>
          </a:p>
          <a:p>
            <a:r>
              <a:t>5. 认证评价包括理论考试、实践考核、综合评定等环节。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游泳馆游泳教练培训与认证质量保障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游泳馆游泳教练培训与认证体系研究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游泳馆游泳教练培训与认证质量保障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游泳馆游泳教练培训与认证质量保障体系的建立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制定统一的游泳馆游泳教练培训与认证标准，明确游泳馆游泳教练的培训内容、培训时长、考核标准等，确保培训质量和认证的权威性。</a:t>
            </a:r>
          </a:p>
          <a:p>
            <a:r>
              <a:t>2. 建立游泳馆游泳教练培训与认证机构，负责游泳馆游泳教练的培训和认证工作，并对培训与认证的质量进行监督和管理。</a:t>
            </a:r>
          </a:p>
          <a:p>
            <a:r>
              <a:t>3. 建立游泳馆游泳教练培训与认证信息管理系统，对游泳馆游泳教练的培训、考核、认证等信息进行统一管理，方便查询和统计。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游泳馆游泳教练培训与认证质量保障体系的实施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严格按照游泳馆游泳教练培训与认证标准开展培训和认证工作，确保培训质量和认证的权威性。</a:t>
            </a:r>
          </a:p>
          <a:p>
            <a:r>
              <a:t>2. 加强游泳馆游泳教练培训与认证机构的监管，定期对培训与认证情况进行检查，确保培训与认证机构依法合规开展工作。</a:t>
            </a:r>
          </a:p>
          <a:p>
            <a:r>
              <a:t>3. 建立游泳馆游泳教练培训与认证质量反馈机制，及时收集和处理游泳馆游泳教练、游泳馆经营者、游泳爱好者等各方面的反馈意见，不断改进培训与认证工作。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https://d.book118.com/757053041134006051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游泳馆游泳教练角色定位与任务分析</vt:lpstr>
      <vt:lpstr>#. 游泳馆游泳教练角色定位与任务分析</vt:lpstr>
      <vt:lpstr> 游泳馆游泳教练培训体系框架搭建</vt:lpstr>
      <vt:lpstr>#. 游泳馆游泳教练培训体系框架搭建</vt:lpstr>
      <vt:lpstr>#. 游泳馆游泳教练培训体系框架搭建</vt:lpstr>
      <vt:lpstr>#. 游泳馆游泳教练培训体系框架搭建</vt:lpstr>
      <vt:lpstr> 游泳馆游泳教练认证制度构建</vt:lpstr>
      <vt:lpstr> 游泳馆游泳教练认证制度构建</vt:lpstr>
      <vt:lpstr> 游泳馆游泳教练认证制度构建</vt:lpstr>
      <vt:lpstr> 游泳馆游泳教练培训与认证质量保障</vt:lpstr>
      <vt:lpstr> 游泳馆游泳教练培训与认证质量保障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2024-09-24T23:37:53.653</cp:lastPrinted>
  <dcterms:created xsi:type="dcterms:W3CDTF">2024-09-24T15:37:53Z</dcterms:created>
  <dcterms:modified xsi:type="dcterms:W3CDTF">2024-09-24T15:37:55Z</dcterms:modified>
</cp:coreProperties>
</file>