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33DF7-913E-44B8-9E03-AD747197E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97C2E-59A3-4368-ABC8-161173519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50278-7A9B-4D8B-8B1F-0DC26482E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A24B8D-7634-4984-A7A2-536963D09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E168AD-0BCF-4E64-B106-54A1B54D6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AD9F33-0895-44AF-89D3-0F0488A61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DE090B-95B2-41E8-8C56-025A74993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9F205A-F2E6-493B-AB63-156A07410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6A054C-EA89-4C52-A394-B3A66ACC7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C8540-C977-4C09-97B4-23C9B0168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3A537-4C30-4B3C-A23A-233046B60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054014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PICC病人的护理查房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PICC病人概述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PICC病人护理流程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PICC病人健康教育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PICC病人护理研究进展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PICC病人护理展望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PICC病人概述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PICC（Peripherally Inserted Central Catheter）即外周导入中心静脉置管，是一种经外周静脉插入并开口于中心静脉的导管，用于为患者提供中长期的静脉输液治疗。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PICC的作用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PICC可以避免反复穿刺静脉，减轻患者痛苦，方便药物的输注，提高护理效率，适用于需要长期输液治疗的患者。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PICC的适应症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适用于需要长期输液治疗的患者，如肿瘤化疗、肠外营养、抗生素治疗等。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PICC定义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8083" b="3808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905" b="890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216" b="2821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PICC病人类型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肿瘤患者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肿瘤患者需要接受化疗药物的治疗，PICC可以减轻反复穿刺的痛苦，提高治疗的依从性。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肠外营养患者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肠外营养患者需要通过静脉输注营养液来满足营养需求，PICC可以提供稳定的输液通道。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慢性病患者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慢性病患者需要长期接受药物治疗，如心血管疾病、糖尿病等，PICC可以方便药物的输注，减少穿刺的痛苦。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PICC置管后需要定期进行维护，包括冲管、更换敷料等，以保持导管通畅和预防感染。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PICC置管后可能出现一些并发症，如感染、血栓形成等，需要密切观察并及时处理。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并发症观察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对患者进行PICC置管和维护的健康教育，包括注意事项、自我护理等，提高患者的自我管理能力。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PICC置管后患者可能会存在一定的心理压力和不适感，需要给予适当的心理支持和护理。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PICC病人的护理需求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PICC病人护理流程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了解患者病情、治疗计划和药物使用情况，判断是否适合置管。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评估血管条件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评估患者认知情况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观察患者血管的充盈度、弹性及位置，确保选择合适的置管部位。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了解患者对PICC置管的认识程度和心理状态，进行必要的沟通和疏导。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置管前评估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确保导管、消毒液、敷料等用物准备齐全，并检查有效期。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895" r="1689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准备用物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确保操作环境清洁、无菌，遵守无菌技术规范。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严格无菌操作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密切观察患者生命体征及反应，如有异常及时处理。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置管过程中的监测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置管过程护理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根据需要定期更换敷料，保持局部清洁干燥。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定期换药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定期使用生理盐水冲洗导管，避免堵塞，按照要求进行封管操作。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冲管与封管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密切观察置管部位有无红肿、疼痛等异常情况，及时记录并报告。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观察与记录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置管后日常护理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预防血栓形成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定期进行血管超声检查，及时发现血栓形成并进行处理。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严格执行无菌操作，保持局部清洁干燥，预防感染发生。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处理异常情况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如出现导管移位、断裂等情况，及时采取相应措施进行纠正或拔管。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PICC病人健康教育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https://d.book118.com/757054014065006035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2024-09-09T22:24:33.163</cp:lastPrinted>
  <dcterms:created xsi:type="dcterms:W3CDTF">2024-09-09T14:24:33Z</dcterms:created>
  <dcterms:modified xsi:type="dcterms:W3CDTF">2024-09-09T14:24:35Z</dcterms:modified>
</cp:coreProperties>
</file>