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DEC30D-A160-4A25-90AF-12932CF4B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6FB73-B85B-4A95-AD47-1B0512E79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F1443B-B8FE-4298-8DF3-386CAA0A3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8EA257-1E33-4393-8D15-ED86E970EB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06D2BB-23CC-4B35-B669-60B1DE5B2C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6D304-4A0F-45CF-9D98-7024EC433E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3F7BEF-32F5-47C9-A420-4B8657D95D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044BEE-91B2-437A-B39F-333C3BCCE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DBC2C-2E0C-4188-ACCF-18FB757CED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F7F70-CB9F-4B7F-8769-DB501464D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AC628-1DE5-4D7F-BFB4-CF37DFA24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5416406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定价的策略和战术课件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价格营销策略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产品定价策略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差异化定价策略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动态定价策略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定价战术的实施和管理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定价策略概述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43" r="316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定价是指企业根据产品或服务的成本、市场需求和竞争状况等因素，确定产品或服务的销售价格的过程。</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定价的定义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定价直接影响到企业的盈利能力和市场份额，是企业营销策略中的重要一环。</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定价的重要性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定价策略的目标是实现企业的营销目标，包括增加市场份额、提高销售额、获取利润等。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定价策略的原则包括市场导向、竞争导向、成本导向和价值导向等，企业应根据不同的市场和竞争环境，选择合适的定价策略。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定价策略的目标和原则</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定价策略的原则</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定价策略的目标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定价策略的分类和应用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定价策略可以根据不同的标准进行分类，如根据价格和价值的关联程度可以分为成本加成定价、市场定价和价值定价等；根据价格和竞争的关系可以分为竞争定价和垄断定价等。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定价策略的分类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在实践中，企业应根据自身的特点和市场环境，选择合适的定价策略。例如，对于高价值的产品或服务，可以采用价值定价策略；对于竞争激烈的市场，可以采用竞争定价策略。</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定价策略的应用</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价格营销策略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pic>
        <p:nvPicPr>
          <p:cNvPr id="8" name="Picture 8"/>
          <p:cNvPicPr>
            <a:picLocks noChangeAspect="1"/>
          </p:cNvPicPr>
          <p:nvPr/>
        </p:nvPicPr>
        <p:blipFill>
          <a:blip r:embed="rId2"/>
          <a:srcRect t="4129" b="41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价格促销策略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定义和目标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价格促销策略是一种通过暂时降低商品价格来吸引消费者和提高销售量的营销策略。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包括折扣、返现、买一送一等多种形式。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优缺点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价格促销策略可以快速吸引消费者，增加销售量，但长期使用可能会导致消费者对商品价值认知的扭曲，降低品牌形象。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分级定价策略是根据商品、服务或地理市场的不同，将它们分成不同的级别，并为每个级别设定不同的价格。</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定义和目标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例如，高级酒店早餐价格比普通酒店高，或者新电影首周票价高于后续几周的票价。</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实施方式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分级定价策略可以满足不同消费者的需求和支付能力，提高销售额和市场份额，但如果不合理划分级别，可能会引发消费者不满和抵制。</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优缺点</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分级定价策略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定义和目标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捆绑定价策略是将多个商品或服务组合在一起，以一个单独的价格出售。</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实施方式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例如，购买一款手机需要同时购买充电器和耳机；或者购买电视赠送免费的一年保修。</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优缺点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捆绑定价策略可以增加销售额和客户忠诚度，同时降低每个单位的营销和生产成本，但如果不合理的捆绑可能会让消费者感到不满或被欺骗。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捆绑定价策略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https://d.book118.com/757054164060006025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2024-08-29T22:02:00.227</cp:lastPrinted>
  <dcterms:created xsi:type="dcterms:W3CDTF">2024-08-29T14:02:00Z</dcterms:created>
  <dcterms:modified xsi:type="dcterms:W3CDTF">2024-08-29T14:02:02Z</dcterms:modified>
</cp:coreProperties>
</file>