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F9DE52-B460-421C-821B-57E23A138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672BCE-F2C7-4363-94BF-4AF73C3F61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7AA948-7C7B-4137-8AEA-5C13358DF3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6B9378-1F09-4843-BEA9-B7EB3510A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E35203-4B88-4995-9FDD-ABB9334C28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FABEC9-7B35-4F49-96B0-69D62F5545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14C613-6B90-46AE-A817-FC5CD65C42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12CC3D-3EAF-4121-B130-381721014B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6C3BE0-1F64-41CA-975A-24F6062722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BD12D6-4AB7-4E9D-96D8-F3A72F07D2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71F6F4-0AF2-4F9C-8A9C-903BF227E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05504506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大数据可视化管控平台的数据可视化与数据收集</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数据可视化基本概念与原理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数据收集方法与策略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大数据可视化管控平台架构与功能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大数据可视化管控平台在业务中应用场景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大数据可视化管控平台挑战与发展趋势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大数据时代的到来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随着互联网、物联网等技术的快速发展，数据量呈现爆炸式增长，大数据已经成为推动社会进步和发展的重要力量。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数据可视化与数据收集的重要性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在大数据时代，如何有效地管理和利用海量数据成为关键。数据可视化与数据收集作为大数据处理的重要环节，对于提高数据质量、挖掘数据价值具有重要意义。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本文旨在探讨大数据可视化管控平台在数据可视化与数据收集方面的应用，以及如何通过该平台提高数据处理效率和质量。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首先，介绍大数据可视化管控平台的基本概念和架构；其次，分析该平台在数据可视化与数据收集方面的优势；最后，结合实际案例探讨该平台在实际应用中的效果及存在的问题。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任务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数据可视化基本概念与原理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909" b="590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数据可视化是一种将大量数据转化为视觉形式的过程，利用图形、图表、动画等手段，帮助用户更直观地理解和分析数据。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数据可视化能够降低数据理解的难度，提高数据分析的效率，帮助决策者快速准确地把握数据背后的规律和趋势。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折线图</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用于展示数据随时间变化的趋势，适用于时间序列数据的可视化。</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柱状图</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用于比较不同类别数据之间的差异，适用于分类数据的可视化。</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散点图</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用于展示两个变量之间的关系，适用于相关性和分布情况的可视化。</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热力图</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用于展示数据在地理空间或平面上的分布情况，适用于空间数据的可视化。</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常见数据可视化类型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数据可视化的原理是将数据映射为视觉元素，通过视觉元素的颜色、形状、大小、位置等属性来表征数据的特征。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数据可视化的流程包括数据预处理、视觉元素设计、视图布局、交互设计等步骤，其中数据预处理是确保数据质量和一致性的关键步骤，视觉元素设计则需要根据数据类型和特征选择合适的图表类型和颜色方案。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流程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数据可视化原理及流程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数据收集方法与策略</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内部数据源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包括企业内部的数据库、数据仓库、业务系统等，通过API接口、ETL工具等方式获取。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外部数据源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包括公开数据集、第三方数据提供商、社交媒体等，通过网络爬虫、API接口等方式获取。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实时数据源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包括物联网设备、传感器、日志文件等，通过流处理技术进行实时采集和处理。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数据来源及获取途径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去除重复数据、处理缺失值、异常值检测与处理等，保证数据质量和准确性。</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数据清洗</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将数据转换为适合分析和可视化的格式，如数据归一化、离散化、特征提取等。</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数据转换</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通过主成分分析（PCA）、线性判别分析（LDA）等方法降低数据维度，减少计算复杂度和提高可视化效果。</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数据降维</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数据清洗与预处理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分布式存储</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采用Hadoop、Spark等大数据处理框架，实现数据的分布式存储和计算。</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数据仓库</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建立数据仓库，实现数据的整合、存储和管理，提供统一的数据视图和访问接口。</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数据安全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制定数据安全策略和管理规范，保证数据的机密性、完整性和可用性。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数据存储与管理策略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大数据可视化管控平台架构与功能</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https://d.book118.com/757055045066006033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2024-09-06T21:56:46.803</cp:lastPrinted>
  <dcterms:created xsi:type="dcterms:W3CDTF">2024-09-06T13:56:46Z</dcterms:created>
  <dcterms:modified xsi:type="dcterms:W3CDTF">2024-09-06T13:56:48Z</dcterms:modified>
</cp:coreProperties>
</file>