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CCAD2-8509-45ED-A2EA-FE033E423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95013-47FB-4CB8-A4CD-6CF66A1C3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AD7D94-6E4E-4D7D-8ED6-FB33269D1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64F5D1-C2EC-4DE7-957E-6F68F2F0E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55B809-661F-45A9-AA29-D2FF888FE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09634D-BDAC-4948-98A0-FEF27265C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CBE177-94B5-4B44-8B3D-8C8EFAD10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2376FC-E02D-4BF6-9837-39469C4C8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8E1361-5A48-4B92-B6D4-18800B6BC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A826A1-5CA5-413A-A963-AE5C5E8FF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1826C0-5467-4293-9568-09866B506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05512401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游戏平台创业计划书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技术实现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团队与管理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财务预测与融资计划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目标市场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游戏玩家群体，年龄层次广泛，涵盖学生、白领、自由职业者等。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全球游戏市场持续增长，玩家数量庞大，市场潜力巨大。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市场特点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游戏市场多元化，涵盖各种类型和风格的游戏，玩家需求多样化。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玩家对游戏品质、内容、交互体验等方面有较高要求。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用户偏好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不同类型的玩家对游戏类型、风格、操作方式等有不同的偏好。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玩家在游戏中的行为习惯、付费习惯、社交习惯等对游戏平台的发展有重要影响。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" r="1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国内外各大游戏平台、独立游戏开发者、游戏分发渠道等。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分析各竞争对手的市场份额、产品特点、营销策略等，明确自身优劣势。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竞争对手优劣势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制定有效的竞争策略，扬长避短，抢占市场份额。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随着技术的发展，游戏市场将不断涌现出新的产品和服务模式。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游戏市场发展趋势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预测未来市场需求、竞争格局、政策环境等方面的变化，为企业的战略规划提供依据。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未来市场变化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根据市场趋势预测，制定适应未来发展的战略和计划。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企业应对策略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产品理念与定位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理念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为玩家提供优质、安全、有趣的游戏体验，打造一个开放、共享、创新的游平台。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定位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面向广大游戏爱好者，提供各类游戏下载、社交、竞技等服务，满足不同年龄段和口味的需求。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涵盖国内外各类热门游戏，不断更新。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丰富的游戏资源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严格审核游戏内容，确保无不良信息，保护用户隐私和账号安全。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社区功能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提供玩家交流、分享、组队等社交功能，增强用户粘性。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根据用户喜好和游戏行为，推荐合适的游戏和活动。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简洁明了的界面设计，流畅的操作流程，提供优质下载和更新服务。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用户体验良好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鼓励玩家参与游戏开发和设计，及时引入新颖玩法和功能。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根据市场变化和用户需求，制定有效的推广策略和活动方案。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营销策略灵活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与其他领域知名品牌或IP合作，推出独家游戏内容和活动，扩大平台影响力。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建立独特的虚拟货币和道具交易系统，允许玩家之间进行交易，增加平台收益。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虚拟经济体系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运用人工智能技术分析用户行为和需求，优化产品功能和服务。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AI辅助决策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引入云游戏技术，让用户无需下载即可畅玩游戏，降低门槛和硬件要求。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云游戏技术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广告收入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通过在平台上展示广告获取收入，适用于免费游戏或免费试玩模式。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游戏内购买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提供虚拟商品、道具、装备等，供玩家购买以增强游戏体验。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提供会员特权，如免费游戏、优先体验、独家礼包等，收取会员费。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联运分成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与其他游戏开发商合作，联运游戏并按照约定比例分成收入。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盈利模式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免费游戏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通过广告或游戏内购买获取收入，适用于休闲类游戏。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付费游戏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一次性购买或按章节收费，适用于高质量、剧情驱动的游戏。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限时免费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在特定时间段内免费试玩，之后转为收费，适用于吸引用户尝试新游戏。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打折促销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在特定节日或活动期间降低价格，提高销售量。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定价策略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在各大应用商店发布游戏，如苹果应用商店、谷歌Play商店等。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应用商店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游戏论坛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通过社交媒体平台推广游戏，如微信、微博等。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与游戏媒体合作，进行广告投放和内容推广。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在游戏论坛和社区中宣传游戏，与玩家互动。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销售渠道与推广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技术实现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458" r="11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网络架构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分析游戏平台的网络架构，包括数据传输、同步机制、防作弊措施等。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客户端架构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描述游戏客户端的架构设计，包括游戏引擎、渲染模块、音频模块等。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服务器架构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说明游戏服务器的架构设计，包括数据库、服务器集群、负载均衡等。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游戏平台技术架构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https://d.book118.com/757055124011006054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2024-09-28T04:43:46.047</cp:lastPrinted>
  <dcterms:created xsi:type="dcterms:W3CDTF">2024-09-27T20:43:46Z</dcterms:created>
  <dcterms:modified xsi:type="dcterms:W3CDTF">2024-09-27T20:43:48Z</dcterms:modified>
</cp:coreProperties>
</file>