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03DA56E-1B11-4132-B859-9636D684B21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2A57F-A7AF-4FBE-A6C1-7BE42771E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81005-A661-4B8F-9817-2D6533ADF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910A3-59FD-451A-B631-700E22EF0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5FAB9-755D-4182-8F2D-981CE75DB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00224D-2E0B-444D-BEBA-3F8F9BA51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0B2D0E-4D1F-4BB2-B330-C4C728C59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7D9E7D-F00B-4C9A-95E5-175AF8FC5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7B7AE-C737-4C9A-9DA3-79D50A91B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F365B-0E07-4FC1-84B0-AE1E0A6CA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5D779-2796-48F7-8454-E56D47702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31CDD-B195-4754-AC41-BD89F2017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3E7A68D-A587-4E4C-A6D3-737E87C2CD0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D9FAD0A-CC2D-4FA8-A97D-A2E767DA28C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3.png" /><Relationship Id="rId5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Relationship Id="rId4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60042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低血压教学查房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低血压的定义和分类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低血压的诊断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低血压的治疗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低血压的并发症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低血压的护理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低血压的教育和宣传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第一章 低血压的定义和分类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低血压的定义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低血压是指收缩压低于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90mmHg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或舒张压低于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60mmHg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的血压水平。低血压可能导致供氧不足，引起头晕、乏力等症状。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低血压的治疗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低血压的治疗主要针对病因，可以采取调整饮食、药物治疗等措施。对于症状明显的患者，及时处理至关重要。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50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低血压的诊断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体格检查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体格检查是诊断低血压的重要手段之一。医生会进行血压测量，心率测量，并观察患者的皮肤状态。这些信息有助于判断患者的整体健康状况。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6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6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8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>
              <a:alpha val="4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Valsalva</a:t>
            </a: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动作试验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患者顶住呼吸，以观察其血压反应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头位转换试验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患者迅速改变头位，观察其血压变化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体位改变试验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立位倾斜试验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通过倾斜患者的身体来观察其血压反应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26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27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28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29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综上所述，通过体格检查、实验室检查、影像学检查以及体位改变试验等多种手段，可以全面了解患者的低血压情况，为正确诊断和治疗提供重要参考。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54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5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低血压的治疗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保守治疗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保守治疗是低血压的常规治疗方式之一，包括饮水增加、盐的摄入和运动锻炼。饮水增加可以有效提高血容量，进而提高血压，盐的摄入增加有助于维持体内电解质平衡，而运动锻炼可以促进循环系统的健康发展。这些措施通常作为低血压的首选治疗方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7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9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3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5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预防措施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9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18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21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322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323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24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增加高盐食物摄入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多摄入富含矿物质的食物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生活习惯改变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避免久坐不动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保持适量运动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定期体检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定期监测血压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及时发现低血压情况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2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低血压是一种常见疾病，治疗过程中保守治疗、药物治疗、支持疗法以及预防措施都起着重要作用。通过综合性的治疗方案，可以有效控制低血压症状，提高患者的生活质量。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3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54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https://d.book118.com/757060042034006054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低血压教学查房</vt:lpstr>
      <vt:lpstr>目录</vt:lpstr>
      <vt:lpstr>第一章 低血压的定义和分类</vt:lpstr>
      <vt:lpstr> </vt:lpstr>
      <vt:lpstr>低血压的治疗</vt:lpstr>
      <vt:lpstr>第2章 低血压的诊断</vt:lpstr>
      <vt:lpstr> </vt:lpstr>
      <vt:lpstr>体位改变试验</vt:lpstr>
      <vt:lpstr>总结</vt:lpstr>
      <vt:lpstr>第3章 低血压的治疗</vt:lpstr>
      <vt:lpstr> </vt:lpstr>
      <vt:lpstr>预防措施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2024-09-28T10:31:19.197</cp:lastPrinted>
  <dcterms:created xsi:type="dcterms:W3CDTF">2024-09-28T02:31:19Z</dcterms:created>
  <dcterms:modified xsi:type="dcterms:W3CDTF">2024-09-28T02:31:21Z</dcterms:modified>
</cp:coreProperties>
</file>