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AE747-ACD1-43BC-9633-9F8EE70C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5EEE-9CBB-467A-9981-076ABCB7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9520A-04DD-4DD0-84B9-120661FF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C8FBE-4F8C-47A7-9324-D5D8BE56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4780A-11FC-4B7B-9442-FF1A9B60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DEF24-4C0A-4437-8B5C-F3E9157A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CEED3-16E9-46D5-90D1-3C71CE16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A351F-7E10-4852-80D8-4112C59F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9E71B-2889-4388-A648-341A8946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1D156-CFE5-4E52-BA2F-B43E11C3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C4A63-6005-4B70-87B3-8A28A999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61000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药品生产量管理规范第九章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药品生产量管理概述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物料需求预测与库存管理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生产过程中的质量控制与风险评估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设备选型、维护与保养管理规范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节能减排与环境保护要求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人员培训与考核评价机制建立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持续改进与监管机制完善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药品生产量管理概述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指药品生产企业在一定时间内，根据市场需求、生产计划及产能等因素，所确定的药品生产数量。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药品生产量直接影响市场供应和患者用药需求，合理的生产量有助于保障药品供应稳定，避免药品短缺或过剩。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药品生产量定义与重要性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药品生产量重要性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遵循市场需求导向、科学合理规划、严格生产监管等原则，确保药品生产量的合理性和安全性。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实现药品生产量的动态平衡，保障市场供应和患者用药需求，降低生产成本和浪费，提高药品生产企业的经济效益和社会效益。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适用于所有药品生产企业的生产量管理，包括化学药品、生物制品、中药制剂等各类药品。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部门应加强对药品生产量的监管，制定相关政策和标准，规范药品生产企业的生产行为，确保药品生产量的合规性和安全性。同时，药品生产企业也应建立完善的生产量管理制度，加强内部管理和自我约束，保障药品生产量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市场需求预测、销售订单、库存状况、生产能力、原材料供应情况等。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收集相关信息、进行需求分析、制定初步生产计划、评审与调整、最终确定并发布生产计划。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生产计划编制依据及流程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生产任务分配与调度安排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根据生产计划，将生产任务合理分配给各生产车间、班组或个人，明确生产任务和责任。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调度安排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根据生产任务的紧急程度、设备状况、人员技能等因素，合理安排生产顺序和生产时间，确保生产按计划进行。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通过生产报表、现场巡查等方式，实时掌握生产进度情况，及时发现并解决生产中的问题。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根据生产进度和市场变化，灵活调整生产计划，如增加或减少生产量、调整生产顺序等，以确保生产顺利进行并满足市场需求。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物料需求预测与库存管理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定量预测方法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定性预测方法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物料需求预测方法及应用场景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基于历史数据，运用统计模型进行预测，适用于需求稳定、历史数据充足的物料。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通过分析影响需求变化的因素，建立因果关系模型进行预测，适用于需求受多种因素影响的物料。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结合专家意见、市场趋势等信息进行预测，适用于需求波动大、历史数据不足的物料。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根据历史时间序列数据，分析需求随时间变化的规律进行预测，适用于需求具有明显时间趋势的物料。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237" r="2623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根据物料重要程度和价值大小进行分类，对不同类别物料采取不同的库存控制策略。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设定订货点和订货批量，当库存量下降到订货点时发出订货指令，适用于需求稳定、批量较大的物料。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设定订货周期和最高库存量，每个周期检查库存并发出订货指令，适用于需求不稳定、批量较小的物料。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根据需求波动和供应不确定性，设置一定量的安全库存以应对突发情况。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物料采购计划制定与执行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结合生产计划和销售预测，分析物料需求的时间、数量和品种。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与供应商签订采购合同，明确物料规格、数量、价格、交货期等条款。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评估供应商的资质、价格、质量和服务等，选择合适的供应商进行合作。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采购订单下达与执行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根据采购合同和生产需求，下达采购订单并跟踪订单执行情况，确保物料按时到货。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生产过程中的质量控制与风险评估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质量控制体系建立及实施要点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包括质量方针、质量目标、质量手册、程序文件等，确保生产全过程的质量可控。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实施GMP管理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按照药品生产质量管理规范（GMP）要求，对生产过程中的各个环节进行严格管理和控制。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强化人员培训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定期对生产人员进行质量意识、操作技能等方面的培训，提高员工的质量意识和操作技能。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定期进行工艺验证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定期对生产工艺进行验证，评估工艺的稳定性和可靠性，确保产品质量符合要求。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确定关键工艺参数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根据生产工艺和产品质量要求，确定生产过程中的关键工艺参数，如温度、湿度、压力、时间等。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建立实时监控系统，对关键工艺参数进行实时监测和记录，发现异常及时调整，确保生产过程稳定可控。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关键工艺参数监控与调整方法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https://d.book118.com/757061000125006046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2024-09-21T20:46:41.229</cp:lastPrinted>
  <dcterms:created xsi:type="dcterms:W3CDTF">2024-09-21T12:46:41Z</dcterms:created>
  <dcterms:modified xsi:type="dcterms:W3CDTF">2024-09-21T12:46:43Z</dcterms:modified>
</cp:coreProperties>
</file>