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758511-D502-440A-8BEC-57ED6EF16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3BE9E-0D35-4C0F-BB3E-946D21E89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CFC70-8C6E-4E6D-A2C0-56CA43870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6C23DC-EEDE-43D8-8801-B460CD69D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F007C1-FC99-4884-9EC7-34C3FC688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9D89B2-61EC-46A7-8A6C-D6DB829D9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0532D7-0E80-4A7C-ABA8-59B2B348A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DC6B3A-3839-4D23-91DC-74D027BBC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9FA237-1389-4F37-B154-91D72C15B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20F11C-C181-4365-9912-BB67AD809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DA59D-410B-4502-84E6-22C8E6D4E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06402610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5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酸梅保健酒市场发展前景分析及供需格局研究预测报告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酸梅保健酒市场概述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酸梅保健酒市场需求分析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酸梅保健酒市场供给分析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酸梅保健酒市场供需平衡分析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酸梅保健酒市场竞争格局分析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酸梅保健酒市场发展前景预测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酸梅保健酒市场概述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3" r="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酸梅保健酒是以酸梅为主要原料，经过酿造、陈化等工艺制成的低度酒饮，具有一定的保健功能。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酸梅保健酒具有独特的酸甜口感，富含多种维生素、矿物质和抗氧化物质，具有开胃消食、润肺止咳、养颜美容等功效。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酸梅保健酒的定义与特性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酸梅保健酒在我国有着悠久的历史，早在古代就有以梅子为主要原料的酒饮。近年来，随着健康消费观念的普及和消费者对天然、健康食品的需求增加，酸梅保健酒市场逐渐兴起。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目前，酸梅保健酒市场正处于快速发展阶段，市场规模不断扩大，品牌数量不断增加。同时，市场竞争也日趋激烈，企业需要不断提高产品质量、加强品牌营销和拓展销售渠道来获得市场份额。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酸梅保健酒市场的历史与现状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酸梅保健酒市场需求分析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健康意识增强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随着消费者对健康的关注度不断提高，对具有保健功能的酒类产品需求增加。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品质生活追求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消费者对酒类品质和口感的要求日益提高，对天然、健康的酸梅保健酒更加青睐。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不同年龄、性别和地区的消费者对酸梅保健酒的口味、功效和包装有不同的需求，为市场提供了多样化的发展空间。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消费者需求与消费习惯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市场需求量及增长趋势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随着消费者对酸梅保健酒的认知度和接受度不断提高，市场需求量呈现稳步增长趋势。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在健康饮酒理念的推动下，酸梅保健酒市场有望在未来几年继续保持稳定增长。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功效认知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消费者对酸梅保健酒的功效和特点有更深入的了解，如抗氧化、软化血管、调节肠胃等。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品牌认知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消费者对酸梅保健酒的品牌和品质要求越来越高，品牌形象和口碑成为影响消费者选择的重要因素。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认知度提高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随着酸梅保健酒市场的不断发展和宣传力度的加大，消费者对酸梅保健酒的认知度逐渐提高。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消费者对酸梅保健酒的认知程度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酸梅保健酒市场供给分析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生产者数量及产能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随着消费者对健康酒类产品的需求增加，酸梅保健酒市场的生产者数量呈现出逐年上升的趋势。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生产者数量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目前，酸梅保健酒市场的总产能呈现出稳步增长态势，主要得益于技术进步和生产规模的扩大。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产能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主要生产企业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目前，酸梅保健酒市场的主要生产企业包括A公司、B公司和C公司等。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A公司和B公司作为市场的先行者，占据了较大的市场份额，而C公司等后起之秀的市场份额也在逐步扩大。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主要生产企业的市场份额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酸梅保健酒的生产成本主要包括原料成本、人工成本、设备折旧和能源消耗等。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价格水平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目前，酸梅保健酒的价格水平呈现出差异化趋势，高中低档产品均有，满足了不同消费者的需求。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生产成本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生产成本与价格水平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https://d.book118.com/757064026102006025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2024-08-30T01:20:33.541</cp:lastPrinted>
  <dcterms:created xsi:type="dcterms:W3CDTF">2024-08-29T17:20:33Z</dcterms:created>
  <dcterms:modified xsi:type="dcterms:W3CDTF">2024-08-29T17:20:35Z</dcterms:modified>
</cp:coreProperties>
</file>