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23F5A7-EB87-467A-8CF5-8204A28F6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8EF1C6-F347-4738-B552-2EE7D16BD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9ED176-FCB5-46B5-9EE3-1FB25609F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777BC2-0C47-4BFF-8E8F-B55AF1FF89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42D76F-1605-4DF3-85E9-CA7C8D1F63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E3AB6A-DCFE-4F18-9A20-7C6874B953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95C70E-A9E0-4B61-A861-4C0802E333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B8B52-EC46-48C0-8583-1FD42DF4D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5CA3F-636F-4B1E-BFE8-FFDA080CA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62C73A-F7EB-458E-AFFE-3477BC178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7280F-7E52-4693-BFA7-B916EDB47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64145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建筑企业安全生产规章制度和操作规程学习资料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安全生产规章制度概述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建筑企业安全生产规章制度</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建筑企业安全操作规程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安全生产法律法规与标准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事故案例分析与教训汲取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安全生产规章制度概述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规章制度的定义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规章制度是建筑企业为保障生产安全而制定的一系列具有约束力的规范性文件，旨在明确各级管理人员和操作人员的职责、权利和义务，规范企业安全生产行为。</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规章制度的作用</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规章制度在建筑企业中具有指导、约束、规范和保障作用。通过明确各项安全生产要求，指导企业各级人员正确履行安全生产职责；通过规定相应的奖惩措施，约束企业人员的行为，确保安全生产；通过规范生产流程和管理行为，提高企业安全生产水平；通过提供制度保障，确保企业在发生安全事故时能够及时、有效地应对。</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规章制度的定义与作用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安全生产法律法规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国家层面颁布的安全生产法律、法规及标准，如《安全生产法》、《建筑法》等，是企业制定安全生产规章制度的依据和基础。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企业安全生产规章制度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建筑企业根据自身特点和实际情况，依据国家法律法规和标准，制定的适用于本企业的安全生产规章制度，包括安全生产责任制、安全操作规程、安全检查制度等。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岗位安全操作规程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针对具体岗位和工种的安全操作规程，是指导操作人员正确、安全地进行生产作业的重要依据。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安全生产规章制度体系结构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建筑企业应建立健全各级管理人员和操作人员的安全生产责任制，明确各级人员的职责、权利和义务，形成“横向到边、纵向到底”的安全生产责任体系。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安全生产责任制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筑企业应制定完善的安全生产管理制度，包括安全生产检查制度、事故隐患排查治理制度、危险源管理制度等，以确保企业安全生产的顺利进行。同时，建筑企业还应建立相应的奖惩机制，对安全生产表现突出的人员给予表彰和奖励，对违反规章制度的行为进行惩罚和处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安全生产管理制度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安全生产责任制与管理制度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建筑企业安全生产规章制度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新员工安全培训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特种作业人员培训</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定期安全培训</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培训记录与考核</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安全教育与培训制度</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所有新员工在进入工地前，必须接受安全教育培训，了解公司的安全规章制度和操作规程。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定期对全体员工进行安全培训，提高员工的安全意识和操作技能。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对于从事特种作业的员工，如电工、焊工等，需进行专业安全培训并取得相应资格证书。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建立员工培训档案，记录培训内容和考核结果，确保培训效果。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安全检查与隐患排查制度</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班组长和安全员需每日进行工地安全检查，确保各项安全措施得到有效执行。</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定期组织专业人员对工地进行全面隐患排查，及时发现并处理潜在的安全隐患。</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针对不同季节的气候特点，进行季节性安全检查，如防汛、防雷击等。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对检查中发现的问题进行记录，并及时向上级报告，确保问题得到及时解决。</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日常安全检查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定期隐患排查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季节性安全检查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检查记录与报告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一旦发生安全事故，现场人员应立即报告给班组长或安全员，并按照公司规定逐级上报。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事故报告程序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公司应制定针对不同类型事故的应急处理预案，明确应急组织、通讯联络、现场处置等方面的要求和措施。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应急处理措施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事故发生后，应成立事故调查组，对事故原因进行深入调查，并根据调查结果对责任人进行处理。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事故调查与处理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针对事故中暴露出的问题，公司应认真总结经验教训，及时采取整改措施，防止类似事故再次发生。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事故教训与整改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事故报告与应急处理制度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对于在安全生产中表现突出的个人或集体，公司应给予相应的奖励和表彰。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安全奖励制度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安全惩罚制度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安全考核制度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奖惩记录与公示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对于违反安全规章制度和操作规程的行为，公司应按照相关规定给予相应的惩罚。</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定期对员工的安全知识和操作技能进行考核，考核结果作为员工晋升和奖惩的依据之一。</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建立奖惩档案，记录奖惩情况并及时公示，以激励员工自觉遵守安全规章制度和操作规程。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安全奖惩与考核制度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建筑企业安全操作规程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2587" b="12587"/>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进入施工现场必须佩戴安全帽，穿戴好个人防护用品。</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严禁酒后上岗，施工现场禁止吸烟。</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施工现场应设置明显的安全警示标志，危险区域应设置警戒线和安全警示牌。</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施工人员应遵守各项安全规章制度，严格按照操作规程进行作业。</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施工现场安全操作规程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高处作业安全操作规程</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高处作业人员必须经过体检合格，持有高处作业证方可上岗。</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高处作业必须搭设牢固的脚手架或操作平台，并设置防护栏杆和安全网。</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高处作业人员必须系好安全带，安全带应高挂低用。</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遇有六级以上大风、大雾、雨雪等恶劣天气时，应停止露天高处作业。</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https://d.book118.com/757064145033006041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2024-09-13T22:00:38.052</cp:lastPrinted>
  <dcterms:created xsi:type="dcterms:W3CDTF">2024-09-13T14:00:38Z</dcterms:created>
  <dcterms:modified xsi:type="dcterms:W3CDTF">2024-09-13T14:00:40Z</dcterms:modified>
</cp:coreProperties>
</file>