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007848-1769-4215-9E1E-81DEFD4CFC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D6427B-96CF-4399-87FA-54B65C0C2B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DBEFA5-79B5-4537-B435-2F7D7BB712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2BFCAF-A8CB-4F88-914C-A46D06877C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2365E6D-219F-42AF-BA19-38642EC414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950392D-124C-4EC5-BC9A-A70CD52E16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1A0B4DD-06F4-44BD-B539-52FE28A708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A367EB-E12C-4AA0-8BB1-B67F7E8E4C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A12534-710A-4840-A1A9-5D6823D35F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EB59B9-630D-4FEA-ADBE-107BB2A20F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695D1D-AA9B-41A7-B15F-2C0A007714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57065053066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368" y="1042578"/>
            <a:ext cx="8896350" cy="22860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行政执法绩效评估指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11318" y="3800194"/>
            <a:ext cx="2581275" cy="571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995032" y="3800194"/>
            <a:ext cx="3802596" cy="571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555294" y="49967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526405" y="1699382"/>
            <a:ext cx="28594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4630" y="797198"/>
            <a:ext cx="6724952" cy="526360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行政执法绩效评估体系构建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行政执法绩效评估指标详解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行政执法绩效评估实践案例分析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行政执法绩效评估结果应用与改进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增强政府公信力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公正、有效的行政执法绩效评估可以提升政府的公信力和形象，增强公众对政府的信任。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提升行政执法效率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通过绩效评估，发现行政执法中存在的问题和不足，提出改进措施，提高执法效率。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促进依法行政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绩效评估可以推动行政机关依法行政，规范执法行为，提高执法水平。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量化评估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通过设定科学的评估指标，将行政执法的绩效转化为可量化的数据，为评估提供客观依据。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全面评价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评估指标应该涵盖行政执法的各个方面，包括执法的公正性、效率、规范性等，以确保评估结果的全面性和准确性。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引导改进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评估指标不仅可以反映行政执法的现状，还可以为行政机关提供改进的方向和目标，推动行政执法的不断完善。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评估指标的重要性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行政执法绩效评估体系构建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科学合理原则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评估指标应具有代表性、可操作性和可比较性，能够全面反映行政执法的绩效水平。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激励约束原则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评估结果应与奖惩措施相结合，激励执法人员积极履行职责，约束不当执法行为。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客观公正原则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评估过程应公开透明，评估结果应真实反映行政执法的实际情况，避免主观偏见和片面性。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评估原则与指导思想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执法过程指标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包括执法程序规范性、执法手段合理性、执法态度文明性等方面的指标，反映行政执法过程的规范程度。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社会影响指标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包括公众满意度、社会舆论评价、执法形象等方面的指标，反映行政执法对社会的影响和公众对执法的认可程度。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执法效果指标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包括案件办理质量、执法效率、执法成本等方面的指标，反映行政执法的实际效果。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评估指标体系设计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定量评估法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运用统计学方法，对执法数据进行量化分析，通过比较、排序等方式评估执法绩效。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定性评估法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采用专家评审、问卷调查等方法，对执法效果、过程、社会影响等方面进行定性评价。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综合评估法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将定量评估和定性评估相结合，综合考虑多个方面的因素，得出全面、客观的评估结果。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评估方法选择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行政执法绩效评估指标详解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执法监督情况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考察执法机关内部监督和外部监督机制的运行情况，包括监督频次、监督效果等。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行政处罚裁量权行使情况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评估执法机关在行政处罚中裁量权的行使是否合理、公正。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投诉处理情况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评估执法机关对投诉的处理及时率、处理满意度等，反映执法公正性。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4750" r="1475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执法公正性指标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执法办案周期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衡量执法机关从受理到结案的平均时间，反映执法效率。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执法资源投入产出比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评估执法机关在人力、物力、财力等方面的投入与执法产出的比例，反映执法效率和经济性。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执法效果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考察执法行为对违法行为的遏制作用和对社会秩序的维护效果。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执法效率性指标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75" r="163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执法程序规范性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评估执法机关在执法过程中是否严格遵守法定程序，包括表明身份、告知权利、听取申辩、制作笔录等。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执法文书规范性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考察执法文书的制作是否符合法定格式和要求，内容是否完整、准确。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执法人员行为规范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评估执法人员是否文明执法、礼貌待人，是否存在粗暴执法、吃拿卡要等行为。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执法规范性指标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https://d.book118.com/757065053066006042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2024-09-15T17:47:14.088</cp:lastPrinted>
  <dcterms:created xsi:type="dcterms:W3CDTF">2024-09-15T09:47:14Z</dcterms:created>
  <dcterms:modified xsi:type="dcterms:W3CDTF">2024-09-15T09:47:16Z</dcterms:modified>
</cp:coreProperties>
</file>