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F92BF-0757-4A5B-B35C-5C4D95898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FF05F-1943-4867-9AA0-18C91B214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2CD7B-8EA2-422B-BEA7-AF054D836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9DBDA-9A8E-43FF-A58D-CE6C304AC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207F6E-C843-4735-9F13-E524F5E34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E9973C-9335-4D6F-9FE7-9C6CA483C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F3EE90-632F-44A0-9E93-3C67BDFD3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ED592-8310-4F14-805E-69EF68E3C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2040C-FE55-4566-8E34-4861D8C60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35C49-50A9-482B-A6DF-7DA3EF7AC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82264-F04D-40D7-9981-AAFF924EE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651140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月子餐品牌商业模式设计的产品差异化与创新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月子餐市场现状及趋势分析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随着生活水平的提高和健康意识的增强，月子餐市场逐渐兴起，为产妇提供专业化、个性化的营养餐食服务。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当前月子餐市场竞争激烈，品牌众多，但产品同质化严重，缺乏创新。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在竞争激烈的市场环境中，产品差异化是品牌突围的关键，通过独特的产品设计和创新，可以吸引更多目标消费者，提升品牌竞争力。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产品差异化的重要性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600" r="29600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本报告旨在分析月子餐品牌商业模式设计的产品差异化与创新策略，为相关企业提供参考和借鉴。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本报告将围绕月子餐品牌的产品设计、研发、生产、营销等方面展开讨论，重点关注产品差异化与创新实践。同时，将结合行业趋势和消费者需求，提出针对性的建议和展望。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月子餐市场现状及趋势分析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月子餐市场近年来呈现出快速增长的态势，市场规模不断扩大。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随着消费者对健康饮食和坐月子的重视，月子餐市场需求不断增长。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未来几年，月子餐市场有望继续保持快速增长。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9600" r="296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月子餐市场规模及增长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消费者对于月子餐的需求具有多样性和个性化特点。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消费者更加注重月子餐的营养成分和食材的新鲜度。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消费者对于品牌的知名度和口碑越来越重视。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452" r="1945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月子餐市场竞争激烈，品牌数量众多，但市场份额相对集中。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行业内的品牌差异化程度不高，产品创新是品牌竞争的关键。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未来，月子餐市场将呈现出品牌化、专业化、个性化的发展趋势。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精选优质食材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选用绿色、有机、无农药残留的食材，确保食品安全和健康。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严格质量控制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建立严格的食材采购、加工、烹饪和配送流程，确保每一道菜品都符合高品质标准。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透明供应链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向消费者公开食材来源和加工过程，增强消费者对品牌的信任感。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食材选择与质量控制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丰富多样的菜品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开发多种口味和风格的月子餐，满足不同地域和人群的口味需求。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个性化营养方案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根据产妇的体质、口味偏好和营养需求，提供个性化的月子餐搭配方案。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专业营养师团队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组建专业的营养师团队，为产妇提供科学的饮食指导和建议。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营养搭配与定制化服务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独特包装设计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采用环保、美观的包装材料，设计具有品牌特色的包装，提升产品附加值。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通过统一的视觉识别系统、品牌口号和宣传资料，塑造专业、可信赖的品牌形象。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营销推广策略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运用社交媒体、线上线下活动等多种渠道进行品牌宣传和推广，提高品牌知名度和美誉度。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包装设计与品牌形象塑造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引进先进烹饪技术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采用低温慢煮、分子料理等现代烹饪技术，最大程度保留食材营养和口感，提升产品品质。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精选优质食材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严格筛选绿色、有机、无污染的食材，确保食品安全和质量，让顾客吃得放心。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定制化餐饮服务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根据顾客的口味、营养需求和饮食禁忌，提供个性化的月子餐定制服务，彰显品牌特色。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研发新技术，提升产品品质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https://d.book118.com/757065114064006040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2024-09-12T20:22:25.589</cp:lastPrinted>
  <dcterms:created xsi:type="dcterms:W3CDTF">2024-09-12T12:22:25Z</dcterms:created>
  <dcterms:modified xsi:type="dcterms:W3CDTF">2024-09-12T12:22:27Z</dcterms:modified>
</cp:coreProperties>
</file>