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F5DAB-4420-4F5F-829D-9D67F8F3B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4013D-21DD-43BA-B8E1-116EF01C9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5F2FB-D093-4260-B867-84054DA1F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233ED-6F3C-44AD-9B75-55989A822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E63061-6AD9-4CBC-B5C2-987692015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BFAFD2-0388-406E-8F57-C11DDFA7F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F7A06A-78D4-45F3-A701-CA11E4843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362DC-3644-4F48-A408-ADE7BF68B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8E3FB-BB3E-43D5-83B1-D4F69AA56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C2AA7-DDDB-4749-AF23-4809AA64F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496B2-2B05-49C8-9F01-2E415A1E8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00120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怎么预防结石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了解结石形成的原因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结石预防的日常措施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结石预防的针对性措施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了解结石形成的原因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不良的饮食习惯是结石形成的重要因素，如摄入过多高糖、高脂肪、高盐的食物，都可能增加结石的风险。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大量摄入高糖食品，会导致血糖升高，促进胰岛素分泌，增加尿钙的排泄，从而增加结石形成的风险。高脂肪食物中的饱和脂肪酸可以促进胆固醇的合成，增加结石形成的可能性。高盐饮食则会导致尿钙排泄增加，从而增加结石形成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不良饮食习惯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长期缺乏运动也是结石形成的一个风险因素，运动有助于促进身体代谢，减少结石形成的机会。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运动可以促进身体的新陈代谢，加速尿液的排出，减少晶体在肾脏中的沉积，从而降低结石形成的风险。此外，运动还可以减少肥胖、糖尿病等疾病的发生，这些疾病本身也是结石形成的高危因素。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06" r="21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缺乏运动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某些疾病和药物也可能导致结石的形成，了解这些因素有助于预防结石的发生。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慢性疾病如糖尿病、高尿酸血症等可以增加结石形成的风险。此外，一些药物如钙补充剂、利尿剂等也可能导致结石的形成。了解这些因素后，可以通过及时治疗和控制疾病，以及合理使用药物来降低结石形成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疾病和药物影响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结石预防的日常措施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125" r="7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多喝水是预防结石形成的重要措施，可以增加尿量，稀释尿液中的晶体物质，减少晶体沉积，从而降低结石形成的风险。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每天保持摄入足够的水分，建议每天饮水量在2000-3000毫升，避免长时间不喝水或少喝水，特别是在高温、干燥的环境下，更要注意及时补充水分。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保持充足的水分摄入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均衡饮食有助于预防结石形成，应避免摄入过多的高盐、高糖、高脂肪食物，增加蔬菜、水果、粗粮等富含纤维的食物摄入。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中的盐分摄入，减少高盐食品如腌制品、咸鱼等，同时减少高糖食品如糖果、甜饮料等，以及高脂肪食品如油炸食品、肥肉等。增加蔬菜、水果、粗粮等富含纤维的食物摄入，有助于维持身体健康和预防结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均衡饮食，避免高盐、高糖、高脂肪食物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规律作息，避免过度疲劳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规律作息和避免过度疲劳有助于预防结石形成，充足的休息有助于身体代谢和排毒，降低结石形成的风险。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保持规律的作息时间，避免熬夜和不规律的作息习惯，同时避免长时间连续工作或过度劳累。充足的休息有助于身体代谢和排毒，提高身体的抵抗力，降低结石形成的风险。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结石预防的针对性措施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https://d.book118.com/757100120063006026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2024-08-31T13:02:18.062</cp:lastPrinted>
  <dcterms:created xsi:type="dcterms:W3CDTF">2024-08-31T05:02:18Z</dcterms:created>
  <dcterms:modified xsi:type="dcterms:W3CDTF">2024-08-31T05:02:20Z</dcterms:modified>
</cp:coreProperties>
</file>