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D07A27F-EC02-41B5-8787-EEE9D17C32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64AC98-A78C-4225-96FC-6E09B56643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123ABA1-998F-4AD6-8641-2259BF4EFC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2367AE7-B577-40AA-AFE4-366CEEB9FF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68DF31F-CE0F-493C-A758-B5837110B32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DA4506E-7E7B-4E5F-AA4A-8AA7638C98A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A0E5A86-2652-4CB3-A6D8-E634CBA70B9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C21F3B-772F-42C1-A6A8-030E0B01E2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430971-8E72-4E1C-A655-F4EE9263FE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02738D-8F23-4A8B-BFED-23015FE153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4457C8-7835-413C-AFEC-31B12C4974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7100151134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滑动轴承振动与噪声控制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滑动轴承振动产生的原因分析
 滑动轴承噪声产生的机理研究
 滑动轴承振动与噪声控制方法概述
 滑动轴承振动与噪声优化设计策略
 滑动轴承新材料应用及性能评价
 滑动轴承制造工艺对振动与噪声的影响
 滑动轴承故障诊断与寿命预测方法
 滑动轴承振动与噪声控制的未来发展趋势</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滑动轴承振动产生的原因分析</a:t>
            </a:r>
          </a:p>
        </p:txBody>
      </p:sp>
      <p:sp>
        <p:nvSpPr>
          <p:cNvPr id="3" name="Subtitle 2"/>
          <p:cNvSpPr>
            <a:spLocks noGrp="1"/>
          </p:cNvSpPr>
          <p:nvPr>
            <p:ph type="subTitle" idx="1"/>
          </p:nvPr>
        </p:nvSpPr>
        <p:spPr/>
        <p:txBody>
          <a:bodyPr/>
          <a:lstStyle/>
          <a:p>
            <a:r>
              <a:t>滑动轴承振动与噪声控制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滑动轴承振动产生的原因分析</a:t>
            </a:r>
          </a:p>
        </p:txBody>
      </p:sp>
      <p:sp>
        <p:nvSpPr>
          <p:cNvPr id="3" name="Text Placeholder 2"/>
          <p:cNvSpPr>
            <a:spLocks noGrp="1"/>
          </p:cNvSpPr>
          <p:nvPr>
            <p:ph type="body" idx="1"/>
          </p:nvPr>
        </p:nvSpPr>
        <p:spPr/>
        <p:txBody>
          <a:bodyPr/>
          <a:lstStyle/>
          <a:p>
            <a:r>
              <a:t>轴承设计与制造缺陷:</a:t>
            </a:r>
          </a:p>
        </p:txBody>
      </p:sp>
      <p:sp>
        <p:nvSpPr>
          <p:cNvPr id="4" name="Content Placeholder 3"/>
          <p:cNvSpPr>
            <a:spLocks noGrp="1"/>
          </p:cNvSpPr>
          <p:nvPr>
            <p:ph sz="half" idx="2"/>
          </p:nvPr>
        </p:nvSpPr>
        <p:spPr/>
        <p:txBody>
          <a:bodyPr/>
          <a:lstStyle/>
          <a:p>
            <a:r>
              <a:t>1. 轴承公差过大、配合间隙过大或过小、轴颈圆度和表面粗糙度不合格、轴承端盖与轴承壳不垂直、轴承安装不当等，导致轴承振动和噪声，严重时可造成轴承早期失效。</a:t>
            </a:r>
          </a:p>
          <a:p>
            <a:r>
              <a:t>2. 轴承设计不合理，如轴承结构不合理、轴承材料选择不当、润滑方式选择不当等，也会导致轴承振动和噪声。</a:t>
            </a:r>
          </a:p>
          <a:p>
            <a:r>
              <a:t>3. 轴承制造质量差，如轴承加工精度低、轴承材料质量差、轴承热处理工艺不当等，也会导致轴承振动和噪声。</a:t>
            </a:r>
          </a:p>
        </p:txBody>
      </p:sp>
      <p:sp>
        <p:nvSpPr>
          <p:cNvPr id="5" name="Text Placeholder 4"/>
          <p:cNvSpPr>
            <a:spLocks noGrp="1"/>
          </p:cNvSpPr>
          <p:nvPr>
            <p:ph type="body" idx="3"/>
          </p:nvPr>
        </p:nvSpPr>
        <p:spPr/>
        <p:txBody>
          <a:bodyPr/>
          <a:lstStyle/>
          <a:p>
            <a:r>
              <a:t>润滑不良</a:t>
            </a:r>
          </a:p>
        </p:txBody>
      </p:sp>
      <p:sp>
        <p:nvSpPr>
          <p:cNvPr id="6" name="Content Placeholder 5"/>
          <p:cNvSpPr>
            <a:spLocks noGrp="1"/>
          </p:cNvSpPr>
          <p:nvPr>
            <p:ph sz="half" idx="4"/>
          </p:nvPr>
        </p:nvSpPr>
        <p:spPr/>
        <p:txBody>
          <a:bodyPr/>
          <a:lstStyle/>
          <a:p>
            <a:r>
              <a:t>1. 润滑剂的质量，合适的粘度、良好的抗磨性、抗氧性、抗腐蚀性；</a:t>
            </a:r>
          </a:p>
          <a:p>
            <a:r>
              <a:t>2. 润滑剂的清洁度，避免固体杂质、水分和酸性物质的混入，避免润滑剂的氧化变质；</a:t>
            </a:r>
          </a:p>
          <a:p>
            <a:r>
              <a:t>3. 润滑剂的供给方式，滴油、油浴、循环润滑、喷雾润滑等，润滑剂的供给量和分布要均匀；</a:t>
            </a:r>
          </a:p>
          <a:p>
            <a:r>
              <a:t>4. 润滑剂的温度，润滑剂的温度过高或过低都会导致润滑性能下降。</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滑动轴承振动产生的原因分析</a:t>
            </a:r>
          </a:p>
        </p:txBody>
      </p:sp>
      <p:sp>
        <p:nvSpPr>
          <p:cNvPr id="3" name="Text Placeholder 2"/>
          <p:cNvSpPr>
            <a:spLocks noGrp="1"/>
          </p:cNvSpPr>
          <p:nvPr>
            <p:ph type="body" idx="1"/>
          </p:nvPr>
        </p:nvSpPr>
        <p:spPr/>
        <p:txBody>
          <a:bodyPr/>
          <a:lstStyle/>
          <a:p>
            <a:r>
              <a:t>轴承外载荷</a:t>
            </a:r>
          </a:p>
        </p:txBody>
      </p:sp>
      <p:sp>
        <p:nvSpPr>
          <p:cNvPr id="4" name="Content Placeholder 3"/>
          <p:cNvSpPr>
            <a:spLocks noGrp="1"/>
          </p:cNvSpPr>
          <p:nvPr>
            <p:ph sz="half" idx="2"/>
          </p:nvPr>
        </p:nvSpPr>
        <p:spPr/>
        <p:txBody>
          <a:bodyPr/>
          <a:lstStyle/>
          <a:p>
            <a:r>
              <a:t>1. 轴承承受的径向载荷、轴向载荷和倾覆力矩，负载过大或分布不均，导致轴承振动和噪声增加。</a:t>
            </a:r>
          </a:p>
          <a:p>
            <a:r>
              <a:t>2. 轴承承受的冲击载荷和振动载荷，这类载荷会引起轴承的冲击振动和噪声。</a:t>
            </a:r>
          </a:p>
          <a:p>
            <a:r>
              <a:t>3. 轴承承受的交变载荷，交变载荷会导致轴承的疲劳损伤，降低轴承的寿命，并产生振动和噪声。</a:t>
            </a:r>
          </a:p>
        </p:txBody>
      </p:sp>
      <p:sp>
        <p:nvSpPr>
          <p:cNvPr id="5" name="Text Placeholder 4"/>
          <p:cNvSpPr>
            <a:spLocks noGrp="1"/>
          </p:cNvSpPr>
          <p:nvPr>
            <p:ph type="body" idx="3"/>
          </p:nvPr>
        </p:nvSpPr>
        <p:spPr/>
        <p:txBody>
          <a:bodyPr/>
          <a:lstStyle/>
          <a:p>
            <a:r>
              <a:t>轴承安装不当</a:t>
            </a:r>
          </a:p>
        </p:txBody>
      </p:sp>
      <p:sp>
        <p:nvSpPr>
          <p:cNvPr id="6" name="Content Placeholder 5"/>
          <p:cNvSpPr>
            <a:spLocks noGrp="1"/>
          </p:cNvSpPr>
          <p:nvPr>
            <p:ph sz="half" idx="4"/>
          </p:nvPr>
        </p:nvSpPr>
        <p:spPr/>
        <p:txBody>
          <a:bodyPr/>
          <a:lstStyle/>
          <a:p>
            <a:r>
              <a:t>1. 轴承安装时，轴承与轴颈的配合间隙不当，轴承与轴承座的配合间隙不当，都会导致轴承振动和噪声增加。</a:t>
            </a:r>
          </a:p>
          <a:p>
            <a:r>
              <a:t>2. 轴承安装时，轴承与轴承座的同轴度不符合要求，导致轴承振动和噪声增加。</a:t>
            </a:r>
          </a:p>
          <a:p>
            <a:r>
              <a:t>3. 轴承安装时，轴承与轴承座的安装螺栓拧紧力矩不当，导致轴承振动和噪声增加。</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滑动轴承振动产生的原因分析</a:t>
            </a:r>
          </a:p>
        </p:txBody>
      </p:sp>
      <p:sp>
        <p:nvSpPr>
          <p:cNvPr id="3" name="Text Placeholder 2"/>
          <p:cNvSpPr>
            <a:spLocks noGrp="1"/>
          </p:cNvSpPr>
          <p:nvPr>
            <p:ph type="body" idx="1"/>
          </p:nvPr>
        </p:nvSpPr>
        <p:spPr/>
        <p:txBody>
          <a:bodyPr/>
          <a:lstStyle/>
          <a:p>
            <a:r>
              <a:t>轴系转速</a:t>
            </a:r>
          </a:p>
        </p:txBody>
      </p:sp>
      <p:sp>
        <p:nvSpPr>
          <p:cNvPr id="4" name="Content Placeholder 3"/>
          <p:cNvSpPr>
            <a:spLocks noGrp="1"/>
          </p:cNvSpPr>
          <p:nvPr>
            <p:ph sz="half" idx="2"/>
          </p:nvPr>
        </p:nvSpPr>
        <p:spPr/>
        <p:txBody>
          <a:bodyPr/>
          <a:lstStyle/>
          <a:p>
            <a:r>
              <a:t>1. 轴系转速过高，当轴系转速接近轴承的固有频率时，容易产生共振，导致轴承振动和噪声增加。</a:t>
            </a:r>
          </a:p>
          <a:p>
            <a:r>
              <a:t>2. 轴系转速不稳定，轴系转速在短时间内发生剧烈变化，也会导致轴承振动和噪声增加。</a:t>
            </a:r>
          </a:p>
          <a:p>
            <a:r>
              <a:t>3. 轴系转速不均匀，轴系转速在短时间内发生微小的变化，也会导致轴承振动和噪声增加。</a:t>
            </a:r>
          </a:p>
        </p:txBody>
      </p:sp>
      <p:sp>
        <p:nvSpPr>
          <p:cNvPr id="5" name="Text Placeholder 4"/>
          <p:cNvSpPr>
            <a:spLocks noGrp="1"/>
          </p:cNvSpPr>
          <p:nvPr>
            <p:ph type="body" idx="3"/>
          </p:nvPr>
        </p:nvSpPr>
        <p:spPr/>
        <p:txBody>
          <a:bodyPr/>
          <a:lstStyle/>
          <a:p>
            <a:r>
              <a:t>外部因素</a:t>
            </a:r>
          </a:p>
        </p:txBody>
      </p:sp>
      <p:sp>
        <p:nvSpPr>
          <p:cNvPr id="6" name="Content Placeholder 5"/>
          <p:cNvSpPr>
            <a:spLocks noGrp="1"/>
          </p:cNvSpPr>
          <p:nvPr>
            <p:ph sz="half" idx="4"/>
          </p:nvPr>
        </p:nvSpPr>
        <p:spPr/>
        <p:txBody>
          <a:bodyPr/>
          <a:lstStyle/>
          <a:p>
            <a:r>
              <a:t>1. 地基振动，地基振动会通过基础传递给轴承，导致轴承振动和噪声增加。</a:t>
            </a:r>
          </a:p>
          <a:p>
            <a:r>
              <a:t>2. 轴承附近的设备振动，如电机、风机、泵等设备的振动也会通过连接件传递给轴承，导致轴承振动和噪声增加。</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滑动轴承噪声产生的机理研究</a:t>
            </a:r>
          </a:p>
        </p:txBody>
      </p:sp>
      <p:sp>
        <p:nvSpPr>
          <p:cNvPr id="3" name="Subtitle 2"/>
          <p:cNvSpPr>
            <a:spLocks noGrp="1"/>
          </p:cNvSpPr>
          <p:nvPr>
            <p:ph type="subTitle" idx="1"/>
          </p:nvPr>
        </p:nvSpPr>
        <p:spPr/>
        <p:txBody>
          <a:bodyPr/>
          <a:lstStyle/>
          <a:p>
            <a:r>
              <a:t>滑动轴承振动与噪声控制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滑动轴承噪声产生的机理研究</a:t>
            </a:r>
          </a:p>
        </p:txBody>
      </p:sp>
      <p:sp>
        <p:nvSpPr>
          <p:cNvPr id="3" name="Text Placeholder 2"/>
          <p:cNvSpPr>
            <a:spLocks noGrp="1"/>
          </p:cNvSpPr>
          <p:nvPr>
            <p:ph type="body" idx="1"/>
          </p:nvPr>
        </p:nvSpPr>
        <p:spPr/>
        <p:txBody>
          <a:bodyPr/>
          <a:lstStyle/>
          <a:p>
            <a:r>
              <a:t>滑动轴承噪声产生的基本机理：</a:t>
            </a:r>
          </a:p>
        </p:txBody>
      </p:sp>
      <p:sp>
        <p:nvSpPr>
          <p:cNvPr id="4" name="Content Placeholder 3"/>
          <p:cNvSpPr>
            <a:spLocks noGrp="1"/>
          </p:cNvSpPr>
          <p:nvPr>
            <p:ph sz="half" idx="2"/>
          </p:nvPr>
        </p:nvSpPr>
        <p:spPr/>
        <p:txBody>
          <a:bodyPr/>
          <a:lstStyle/>
          <a:p>
            <a:r>
              <a:t>1. 滑动轴承噪声是一种常见的机械噪声，是由于滑动轴承中的相对运动引起的。</a:t>
            </a:r>
          </a:p>
          <a:p>
            <a:r>
              <a:t>2. 滑动轴承噪声的主要来源是表面粗糙度噪声、流体动力噪声和冲击噪声。</a:t>
            </a:r>
          </a:p>
          <a:p>
            <a:r>
              <a:t>3. 表面粗糙度噪声是由于轴承表面的粗糙度引起的，流体动力噪声是由于轴承中的流体流动引起的，冲击噪声是由于轴承中的滚动体与轴承套圈的碰撞引起的。</a:t>
            </a:r>
          </a:p>
        </p:txBody>
      </p:sp>
      <p:sp>
        <p:nvSpPr>
          <p:cNvPr id="5" name="Text Placeholder 4"/>
          <p:cNvSpPr>
            <a:spLocks noGrp="1"/>
          </p:cNvSpPr>
          <p:nvPr>
            <p:ph type="body" idx="3"/>
          </p:nvPr>
        </p:nvSpPr>
        <p:spPr/>
        <p:txBody>
          <a:bodyPr/>
          <a:lstStyle/>
          <a:p>
            <a:r>
              <a:t>滑动轴承噪声的特征：</a:t>
            </a:r>
          </a:p>
        </p:txBody>
      </p:sp>
      <p:sp>
        <p:nvSpPr>
          <p:cNvPr id="6" name="Content Placeholder 5"/>
          <p:cNvSpPr>
            <a:spLocks noGrp="1"/>
          </p:cNvSpPr>
          <p:nvPr>
            <p:ph sz="half" idx="4"/>
          </p:nvPr>
        </p:nvSpPr>
        <p:spPr/>
        <p:txBody>
          <a:bodyPr/>
          <a:lstStyle/>
          <a:p>
            <a:r>
              <a:t>1. 滑动轴承噪声是一种宽带噪声，其频率范围很宽，从低频到高频都有。</a:t>
            </a:r>
          </a:p>
          <a:p>
            <a:r>
              <a:t>2. 滑动轴承噪声的声压级与轴承的转速、载荷和润滑条件有关。</a:t>
            </a:r>
          </a:p>
          <a:p>
            <a:r>
              <a:t>3. 滑动轴承噪声的声压级随着轴承转速的增加而增加，随着轴承载荷的增加而增加，随着润滑条件的改善而减小。</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滑动轴承噪声产生的机理研究</a:t>
            </a:r>
          </a:p>
        </p:txBody>
      </p:sp>
      <p:sp>
        <p:nvSpPr>
          <p:cNvPr id="3" name="Text Placeholder 2"/>
          <p:cNvSpPr>
            <a:spLocks noGrp="1"/>
          </p:cNvSpPr>
          <p:nvPr>
            <p:ph type="body" idx="1"/>
          </p:nvPr>
        </p:nvSpPr>
        <p:spPr/>
        <p:txBody>
          <a:bodyPr/>
          <a:lstStyle/>
          <a:p>
            <a:r>
              <a:t>滑动轴承噪声的控制方法：</a:t>
            </a:r>
          </a:p>
        </p:txBody>
      </p:sp>
      <p:sp>
        <p:nvSpPr>
          <p:cNvPr id="4" name="Content Placeholder 3"/>
          <p:cNvSpPr>
            <a:spLocks noGrp="1"/>
          </p:cNvSpPr>
          <p:nvPr>
            <p:ph sz="half" idx="2"/>
          </p:nvPr>
        </p:nvSpPr>
        <p:spPr/>
        <p:txBody>
          <a:bodyPr/>
          <a:lstStyle/>
          <a:p>
            <a:r>
              <a:t>1. 减少轴承表面的粗糙度可以降低表面粗糙度噪声。</a:t>
            </a:r>
          </a:p>
          <a:p>
            <a:r>
              <a:t>2. 改善轴承的润滑条件可以降低流体动力噪声。</a:t>
            </a:r>
          </a:p>
          <a:p>
            <a:r>
              <a:t>3. 减少轴承中的冲击可以降低冲击噪声。</a:t>
            </a:r>
          </a:p>
        </p:txBody>
      </p:sp>
      <p:sp>
        <p:nvSpPr>
          <p:cNvPr id="5" name="Text Placeholder 4"/>
          <p:cNvSpPr>
            <a:spLocks noGrp="1"/>
          </p:cNvSpPr>
          <p:nvPr>
            <p:ph type="body" idx="3"/>
          </p:nvPr>
        </p:nvSpPr>
        <p:spPr/>
        <p:txBody>
          <a:bodyPr/>
          <a:lstStyle/>
          <a:p>
            <a:r>
              <a:t>滑动轴承噪声的预测方法：</a:t>
            </a:r>
          </a:p>
        </p:txBody>
      </p:sp>
      <p:sp>
        <p:nvSpPr>
          <p:cNvPr id="6" name="Content Placeholder 5"/>
          <p:cNvSpPr>
            <a:spLocks noGrp="1"/>
          </p:cNvSpPr>
          <p:nvPr>
            <p:ph sz="half" idx="4"/>
          </p:nvPr>
        </p:nvSpPr>
        <p:spPr/>
        <p:txBody>
          <a:bodyPr/>
          <a:lstStyle/>
          <a:p>
            <a:r>
              <a:t>1. 滑动轴承噪声的预测方法有很多种，常用的方法有经验公式法、数值模拟法和实验法。</a:t>
            </a:r>
          </a:p>
          <a:p>
            <a:r>
              <a:t>2. 经验公式法是根据实验数据建立的经验公式，可以通过公式来预测滑动轴承噪声的声压级。</a:t>
            </a:r>
          </a:p>
          <a:p>
            <a:r>
              <a:t>3. 数值模拟法是利用计算机模拟滑动轴承的运动和噪声产生过程，通过模拟来预测滑动轴承噪声的声压级。</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滑动轴承噪声产生的机理研究</a:t>
            </a:r>
          </a:p>
        </p:txBody>
      </p:sp>
      <p:sp>
        <p:nvSpPr>
          <p:cNvPr id="3" name="Text Placeholder 2"/>
          <p:cNvSpPr>
            <a:spLocks noGrp="1"/>
          </p:cNvSpPr>
          <p:nvPr>
            <p:ph type="body" idx="1"/>
          </p:nvPr>
        </p:nvSpPr>
        <p:spPr/>
        <p:txBody>
          <a:bodyPr/>
          <a:lstStyle/>
          <a:p>
            <a:r>
              <a:t>滑动轴承噪声的抑制技术：</a:t>
            </a:r>
          </a:p>
        </p:txBody>
      </p:sp>
      <p:sp>
        <p:nvSpPr>
          <p:cNvPr id="4" name="Content Placeholder 3"/>
          <p:cNvSpPr>
            <a:spLocks noGrp="1"/>
          </p:cNvSpPr>
          <p:nvPr>
            <p:ph sz="half" idx="2"/>
          </p:nvPr>
        </p:nvSpPr>
        <p:spPr/>
        <p:txBody>
          <a:bodyPr/>
          <a:lstStyle/>
          <a:p>
            <a:r>
              <a:t>1. 滑动轴承噪声的抑制技术有很多种，常用的技术有阻尼技术、隔振技术和吸声技术。</a:t>
            </a:r>
          </a:p>
          <a:p>
            <a:r>
              <a:t>2. 阻尼技术是通过在滑动轴承中加入阻尼材料来降低噪声，隔振技术是通过在滑动轴承与周围环境之间加入隔振材料来降低噪声，吸声技术是通过在滑动轴承周围加入吸声材料来降低噪声。</a:t>
            </a:r>
          </a:p>
        </p:txBody>
      </p:sp>
      <p:sp>
        <p:nvSpPr>
          <p:cNvPr id="5" name="Text Placeholder 4"/>
          <p:cNvSpPr>
            <a:spLocks noGrp="1"/>
          </p:cNvSpPr>
          <p:nvPr>
            <p:ph type="body" idx="3"/>
          </p:nvPr>
        </p:nvSpPr>
        <p:spPr/>
        <p:txBody>
          <a:bodyPr/>
          <a:lstStyle/>
          <a:p>
            <a:r>
              <a:t>滑动轴承噪声的研究进展：</a:t>
            </a:r>
          </a:p>
        </p:txBody>
      </p:sp>
      <p:sp>
        <p:nvSpPr>
          <p:cNvPr id="6" name="Content Placeholder 5"/>
          <p:cNvSpPr>
            <a:spLocks noGrp="1"/>
          </p:cNvSpPr>
          <p:nvPr>
            <p:ph sz="half" idx="4"/>
          </p:nvPr>
        </p:nvSpPr>
        <p:spPr/>
        <p:txBody>
          <a:bodyPr/>
          <a:lstStyle/>
          <a:p>
            <a:r>
              <a:t>1. 滑动轴承噪声的研究进展主要集中在噪声预测方法、噪声抑制技术和噪声控制技术等方面。</a:t>
            </a:r>
          </a:p>
          <a:p>
            <a:r>
              <a:t>2. 近年来，滑动轴承噪声的研究取得了很大的进展，开发出了许多新的噪声预测方法和噪声抑制技术。</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滑动轴承振动与噪声控制方法概述</a:t>
            </a:r>
          </a:p>
        </p:txBody>
      </p:sp>
      <p:sp>
        <p:nvSpPr>
          <p:cNvPr id="3" name="Subtitle 2"/>
          <p:cNvSpPr>
            <a:spLocks noGrp="1"/>
          </p:cNvSpPr>
          <p:nvPr>
            <p:ph type="subTitle" idx="1"/>
          </p:nvPr>
        </p:nvSpPr>
        <p:spPr/>
        <p:txBody>
          <a:bodyPr/>
          <a:lstStyle/>
          <a:p>
            <a:r>
              <a:t>滑动轴承振动与噪声控制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滑动轴承振动与噪声控制方法概述</a:t>
            </a:r>
          </a:p>
        </p:txBody>
      </p:sp>
      <p:sp>
        <p:nvSpPr>
          <p:cNvPr id="3" name="Text Placeholder 2"/>
          <p:cNvSpPr>
            <a:spLocks noGrp="1"/>
          </p:cNvSpPr>
          <p:nvPr>
            <p:ph type="body" idx="1"/>
          </p:nvPr>
        </p:nvSpPr>
        <p:spPr/>
        <p:txBody>
          <a:bodyPr/>
          <a:lstStyle/>
          <a:p>
            <a:r>
              <a:t>滑动轴承振动噪声控制措施：</a:t>
            </a:r>
          </a:p>
        </p:txBody>
      </p:sp>
      <p:sp>
        <p:nvSpPr>
          <p:cNvPr id="4" name="Content Placeholder 3"/>
          <p:cNvSpPr>
            <a:spLocks noGrp="1"/>
          </p:cNvSpPr>
          <p:nvPr>
            <p:ph sz="half" idx="2"/>
          </p:nvPr>
        </p:nvSpPr>
        <p:spPr/>
        <p:txBody>
          <a:bodyPr/>
          <a:lstStyle/>
          <a:p>
            <a:r>
              <a:t>1. 减小运动件的摩擦和磨损，以减少振动根源。</a:t>
            </a:r>
          </a:p>
          <a:p>
            <a:r>
              <a:t>2. 改善轴承的润滑条件，降低振动和噪声。</a:t>
            </a:r>
          </a:p>
          <a:p>
            <a:r>
              <a:t>3. 改进滑动轴承的结构设计，以减少振动和噪声。</a:t>
            </a:r>
          </a:p>
        </p:txBody>
      </p:sp>
      <p:sp>
        <p:nvSpPr>
          <p:cNvPr id="5" name="Text Placeholder 4"/>
          <p:cNvSpPr>
            <a:spLocks noGrp="1"/>
          </p:cNvSpPr>
          <p:nvPr>
            <p:ph type="body" idx="3"/>
          </p:nvPr>
        </p:nvSpPr>
        <p:spPr/>
        <p:txBody>
          <a:bodyPr/>
          <a:lstStyle/>
          <a:p>
            <a:r>
              <a:t>轴承安装质量控制措施：</a:t>
            </a:r>
          </a:p>
        </p:txBody>
      </p:sp>
      <p:sp>
        <p:nvSpPr>
          <p:cNvPr id="6" name="Content Placeholder 5"/>
          <p:cNvSpPr>
            <a:spLocks noGrp="1"/>
          </p:cNvSpPr>
          <p:nvPr>
            <p:ph sz="half" idx="4"/>
          </p:nvPr>
        </p:nvSpPr>
        <p:spPr/>
        <p:txBody>
          <a:bodyPr/>
          <a:lstStyle/>
          <a:p>
            <a:r>
              <a:t>1. 正确选择轴承类型和型号，确保轴承与轴、轴承座的配合公差合理。</a:t>
            </a:r>
          </a:p>
          <a:p>
            <a:r>
              <a:t>2. 正确安装轴承，保证轴承轴向游隙和径向游隙合理。</a:t>
            </a:r>
          </a:p>
          <a:p>
            <a:r>
              <a:t>3. 注意轴承座的刚度和稳定性，防止轴承座变形引起的振动。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滑动轴承振动与噪声控制方法概述</a:t>
            </a:r>
          </a:p>
        </p:txBody>
      </p:sp>
      <p:sp>
        <p:nvSpPr>
          <p:cNvPr id="3" name="Text Placeholder 2"/>
          <p:cNvSpPr>
            <a:spLocks noGrp="1"/>
          </p:cNvSpPr>
          <p:nvPr>
            <p:ph type="body" idx="1"/>
          </p:nvPr>
        </p:nvSpPr>
        <p:spPr/>
        <p:txBody>
          <a:bodyPr/>
          <a:lstStyle/>
          <a:p>
            <a:r>
              <a:t>轴承选型原则：</a:t>
            </a:r>
          </a:p>
        </p:txBody>
      </p:sp>
      <p:sp>
        <p:nvSpPr>
          <p:cNvPr id="4" name="Content Placeholder 3"/>
          <p:cNvSpPr>
            <a:spLocks noGrp="1"/>
          </p:cNvSpPr>
          <p:nvPr>
            <p:ph sz="half" idx="2"/>
          </p:nvPr>
        </p:nvSpPr>
        <p:spPr/>
        <p:txBody>
          <a:bodyPr/>
          <a:lstStyle/>
          <a:p>
            <a:r>
              <a:t>1. 根据滑动轴承的工况要求，选择合适材料和结构的滑动轴承。</a:t>
            </a:r>
          </a:p>
          <a:p>
            <a:r>
              <a:t>2. 考虑轴承的承载能力，以确保轴承具有足够的强度和刚度。</a:t>
            </a:r>
          </a:p>
          <a:p>
            <a:r>
              <a:t>3. 考虑轴承的摩擦系数，以降低轴承的振动和噪声。</a:t>
            </a:r>
          </a:p>
        </p:txBody>
      </p:sp>
      <p:sp>
        <p:nvSpPr>
          <p:cNvPr id="5" name="Text Placeholder 4"/>
          <p:cNvSpPr>
            <a:spLocks noGrp="1"/>
          </p:cNvSpPr>
          <p:nvPr>
            <p:ph type="body" idx="3"/>
          </p:nvPr>
        </p:nvSpPr>
        <p:spPr/>
        <p:txBody>
          <a:bodyPr/>
          <a:lstStyle/>
          <a:p>
            <a:r>
              <a:t>轴承润滑：</a:t>
            </a:r>
          </a:p>
        </p:txBody>
      </p:sp>
      <p:sp>
        <p:nvSpPr>
          <p:cNvPr id="6" name="Content Placeholder 5"/>
          <p:cNvSpPr>
            <a:spLocks noGrp="1"/>
          </p:cNvSpPr>
          <p:nvPr>
            <p:ph sz="half" idx="4"/>
          </p:nvPr>
        </p:nvSpPr>
        <p:spPr/>
        <p:txBody>
          <a:bodyPr/>
          <a:lstStyle/>
          <a:p>
            <a:r>
              <a:t>1. 选择合适的润滑剂，以满足滑动轴承的工况要求。</a:t>
            </a:r>
          </a:p>
          <a:p>
            <a:r>
              <a:t>2. 保持轴承的润滑清洁，以降低轴承的振动和噪声。</a:t>
            </a:r>
          </a:p>
          <a:p>
            <a:r>
              <a:t>3. 定期更换轴承的润滑剂，以确保轴承的润滑性能。</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滑动轴承振动与噪声控制方法概述</a:t>
            </a:r>
          </a:p>
        </p:txBody>
      </p:sp>
      <p:sp>
        <p:nvSpPr>
          <p:cNvPr id="3" name="Text Placeholder 2"/>
          <p:cNvSpPr>
            <a:spLocks noGrp="1"/>
          </p:cNvSpPr>
          <p:nvPr>
            <p:ph type="body" idx="1"/>
          </p:nvPr>
        </p:nvSpPr>
        <p:spPr/>
        <p:txBody>
          <a:bodyPr/>
          <a:lstStyle/>
          <a:p>
            <a:r>
              <a:t>轴承密封：</a:t>
            </a:r>
          </a:p>
        </p:txBody>
      </p:sp>
      <p:sp>
        <p:nvSpPr>
          <p:cNvPr id="4" name="Content Placeholder 3"/>
          <p:cNvSpPr>
            <a:spLocks noGrp="1"/>
          </p:cNvSpPr>
          <p:nvPr>
            <p:ph sz="half" idx="2"/>
          </p:nvPr>
        </p:nvSpPr>
        <p:spPr/>
        <p:txBody>
          <a:bodyPr/>
          <a:lstStyle/>
          <a:p>
            <a:r>
              <a:t>1. 选择合适的密封形式，以防止润滑剂泄漏和异物进入轴承。</a:t>
            </a:r>
          </a:p>
          <a:p>
            <a:r>
              <a:t>2. 正确安装轴承密封，以确保密封的密封性能。</a:t>
            </a:r>
          </a:p>
          <a:p>
            <a:r>
              <a:t>3. 定期检查轴承密封，以防止密封损坏引起的润滑剂泄漏和异物进入轴承。</a:t>
            </a:r>
          </a:p>
        </p:txBody>
      </p:sp>
      <p:sp>
        <p:nvSpPr>
          <p:cNvPr id="5" name="Text Placeholder 4"/>
          <p:cNvSpPr>
            <a:spLocks noGrp="1"/>
          </p:cNvSpPr>
          <p:nvPr>
            <p:ph type="body" idx="3"/>
          </p:nvPr>
        </p:nvSpPr>
        <p:spPr/>
        <p:txBody>
          <a:bodyPr/>
          <a:lstStyle/>
          <a:p>
            <a:r>
              <a:t>轴承寿命预测：</a:t>
            </a:r>
          </a:p>
        </p:txBody>
      </p:sp>
      <p:sp>
        <p:nvSpPr>
          <p:cNvPr id="6" name="Content Placeholder 5"/>
          <p:cNvSpPr>
            <a:spLocks noGrp="1"/>
          </p:cNvSpPr>
          <p:nvPr>
            <p:ph sz="half" idx="4"/>
          </p:nvPr>
        </p:nvSpPr>
        <p:spPr/>
        <p:txBody>
          <a:bodyPr/>
          <a:lstStyle/>
          <a:p>
            <a:r>
              <a:t>1. 根据轴承的工况条件，建立轴承寿命预测模型。</a:t>
            </a:r>
          </a:p>
          <a:p>
            <a:r>
              <a:t>2. 根据轴承寿命预测模型，估算轴承的寿命。</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滑动轴承振动与噪声优化设计策略</a:t>
            </a:r>
          </a:p>
        </p:txBody>
      </p:sp>
      <p:sp>
        <p:nvSpPr>
          <p:cNvPr id="3" name="Subtitle 2"/>
          <p:cNvSpPr>
            <a:spLocks noGrp="1"/>
          </p:cNvSpPr>
          <p:nvPr>
            <p:ph type="subTitle" idx="1"/>
          </p:nvPr>
        </p:nvSpPr>
        <p:spPr/>
        <p:txBody>
          <a:bodyPr/>
          <a:lstStyle/>
          <a:p>
            <a:r>
              <a:t>滑动轴承振动与噪声控制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滑动轴承振动与噪声优化设计策略</a:t>
            </a:r>
          </a:p>
        </p:txBody>
      </p:sp>
      <p:sp>
        <p:nvSpPr>
          <p:cNvPr id="3" name="Content Placeholder 2"/>
          <p:cNvSpPr>
            <a:spLocks noGrp="1"/>
          </p:cNvSpPr>
          <p:nvPr>
            <p:ph sz="half" idx="2"/>
          </p:nvPr>
        </p:nvSpPr>
        <p:spPr/>
        <p:txBody>
          <a:bodyPr/>
          <a:lstStyle/>
          <a:p>
            <a:r>
              <a:t>1. 优化滑动轴承的几何形状和结构，能够有效降低其振动和噪声。例如，采用非圆形轴承可以减少轴承与轴之间的接触面积，从而降低摩擦和振动。</a:t>
            </a:r>
          </a:p>
          <a:p>
            <a:r>
              <a:t>2. 优化滑动轴承的径向间隙、轴承长度、承载能力和刚度，可以平衡轴承的承载能力和刚度，减少振动和噪声。</a:t>
            </a:r>
          </a:p>
          <a:p>
            <a:r>
              <a:t>3. 优化滑动轴承的表面粗糙度、材料和润滑剂，可以减少摩擦和磨损，降低振动和噪声。</a:t>
            </a:r>
          </a:p>
        </p:txBody>
      </p:sp>
      <p:sp>
        <p:nvSpPr>
          <p:cNvPr id="4" name="Text Placeholder 3"/>
          <p:cNvSpPr>
            <a:spLocks noGrp="1"/>
          </p:cNvSpPr>
          <p:nvPr>
            <p:ph type="body" idx="3"/>
          </p:nvPr>
        </p:nvSpPr>
        <p:spPr/>
        <p:txBody>
          <a:bodyPr/>
          <a:lstStyle/>
          <a:p>
            <a:r>
              <a:t>优化滑动轴承的材料与表面处理</a:t>
            </a:r>
          </a:p>
        </p:txBody>
      </p:sp>
      <p:sp>
        <p:nvSpPr>
          <p:cNvPr id="5" name="Content Placeholder 4"/>
          <p:cNvSpPr>
            <a:spLocks noGrp="1"/>
          </p:cNvSpPr>
          <p:nvPr>
            <p:ph sz="half" idx="4"/>
          </p:nvPr>
        </p:nvSpPr>
        <p:spPr/>
        <p:txBody>
          <a:bodyPr/>
          <a:lstStyle/>
          <a:p>
            <a:r>
              <a:t>1. 优化滑动轴承的材料，可以提高其强度和耐磨性，减少振动和噪声。例如，使用硬质材料可以提高轴承的承载能力，减少振动。</a:t>
            </a:r>
          </a:p>
          <a:p>
            <a:r>
              <a:t>2. 优化滑动轴承的表面处理，可以提高其光洁度和耐磨性，减少摩擦和振动。例如，采用离子氮化处理可以提高轴承表面的硬度和耐磨性，减少振动。</a:t>
            </a:r>
          </a:p>
          <a:p>
            <a:r>
              <a:t>3. 优化滑动轴承的润滑剂，可以减少摩擦和磨损，降低振动和噪声。例如，使用低粘度润滑剂可以减少摩擦和振动。</a:t>
            </a:r>
          </a:p>
        </p:txBody>
      </p:sp>
      <p:sp>
        <p:nvSpPr>
          <p:cNvPr id="6" name="Text Placeholder 5"/>
          <p:cNvSpPr>
            <a:spLocks noGrp="1"/>
          </p:cNvSpPr>
          <p:nvPr>
            <p:ph type="body" idx="1"/>
          </p:nvPr>
        </p:nvSpPr>
        <p:spPr/>
        <p:txBody>
          <a:bodyPr/>
          <a:lstStyle/>
          <a:p>
            <a:r>
              <a:t>优化滑动轴承形状与几何结构</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https://d.book118.com/757100151134006051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滑动轴承振动产生的原因分析</vt:lpstr>
      <vt:lpstr>#. 滑动轴承振动产生的原因分析</vt:lpstr>
      <vt:lpstr>#. 滑动轴承振动产生的原因分析</vt:lpstr>
      <vt:lpstr>#. 滑动轴承振动产生的原因分析</vt:lpstr>
      <vt:lpstr> 滑动轴承噪声产生的机理研究</vt:lpstr>
      <vt:lpstr>#. 滑动轴承噪声产生的机理研究</vt:lpstr>
      <vt:lpstr>#. 滑动轴承噪声产生的机理研究</vt:lpstr>
      <vt:lpstr>#. 滑动轴承噪声产生的机理研究</vt:lpstr>
      <vt:lpstr> 滑动轴承振动与噪声控制方法概述</vt:lpstr>
      <vt:lpstr>#. 滑动轴承振动与噪声控制方法概述</vt:lpstr>
      <vt:lpstr>#. 滑动轴承振动与噪声控制方法概述</vt:lpstr>
      <vt:lpstr>#. 滑动轴承振动与噪声控制方法概述</vt:lpstr>
      <vt:lpstr> 滑动轴承振动与噪声优化设计策略</vt:lpstr>
      <vt:lpstr> 滑动轴承振动与噪声优化设计策略</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2024-09-24T23:42:01.827</cp:lastPrinted>
  <dcterms:created xsi:type="dcterms:W3CDTF">2024-09-24T15:42:01Z</dcterms:created>
  <dcterms:modified xsi:type="dcterms:W3CDTF">2024-09-24T15:42:03Z</dcterms:modified>
</cp:coreProperties>
</file>