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6E8CC-266F-4375-80F6-4DD1A77C4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1C5FAD-FF5B-45D2-A595-690F38A47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4C839E-C1A6-4C48-AEFF-6EAD9547E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753649-7ECA-4B63-A3CE-00AD8D339F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8AEC0E-0099-4CF6-A240-870B8900E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4D14D4-0431-4E63-9C58-BF24917B4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E55CFE-1C59-4B9A-8A9F-FCD564F7E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9A7E77-D414-42FB-A3CC-F266D99EA8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83768-B78F-4256-B656-833555452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922BD-3EC8-40EC-9594-05DFE52B1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084986-63D6-4A9E-8B57-20D978F7E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010301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学前儿童几何形体概念的发展与教育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学前儿童几何形体概念的发展阶段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学前儿童几何形体教育的目标与内容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学前儿童几何形体教育的方法与策略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学前儿童几何形体教育的实施与评价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学前儿童几何形体教育的挑战与对策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93" r="1279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探讨学前儿童几何形体概念的发展阶段和特点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分析影响学前儿童几何形体概念发展的因素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提出促进学前儿童几何形体概念发展的教育策略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掌握几何形体概念有助于儿童空间思维、想象力和创造力的发展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几何形体在日常生活中无处不在，对儿童解决实际问题具有重要作用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200" r="720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几何形体是数学领域的基础概念之一，对儿童数学认知发展具有重要意义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几何形体概念的重要性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学前儿童几何形体概念的发展阶段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5342" b="534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感知几何形体的外部特征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儿童通过视觉、触觉等感官，初步感知几何形体的形状、大小、颜色等外部特征。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感知几何形体的基本属性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儿童逐渐能够感知到几何形体的边、角、面等基本属性，并开始理解它们之间的关系。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感知几何形体的空间关系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儿童开始感知到几何形体之间的空间关系，如上下、左右、前后等。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708" r="1470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儿童在感知的基础上，逐渐形成了几何形体的表象，即能够在头脑中呈现出几何形体的形象。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形成几何形体的表象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儿童能够理解几何形体的基本特征，如正方形有四条相等的边和四个直角，圆形没有边和角等。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理解几何形体的基本特征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儿童能够运用表象对几何形体进行简单的比较和分类，如区分平面图形和立体图形。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运用表象进行简单的比较和分类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表象阶段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9595" b="95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运用概念进行复杂的思维活动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儿童能够运用几何形体的概念进行复杂的思维活动，如解决几何问题、进行空间想象和推理等。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掌握几何形体的概念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儿童能够准确地掌握各种几何形体的概念，包括平面图形和立体图形的定义、特征和分类等。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理解几何形体的本质属性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儿童能够理解几何形体的本质属性，如点没有大小、线有长度但没有宽度和高度等。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概念阶段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学前儿童几何形体教育的目标与内容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培养学前儿童对几何形体的感知能力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通过观察和操作活动，使儿童初步认识几何形体的基本特征，并能正确区分和命名常见的平面图形和立体图形。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333" r="12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发展学前儿童的空间观念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引导儿童理解几何形体之间的空间关系，如上下、前后、左右等，并能运用空间词汇进行描述和交流。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培养学前儿童的几何思维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通过比较、分类、排序等活动，引导儿童发现几何形体之间的内在联系和规律，初步形成几何思维。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认识平面图形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引导儿童认识圆形、正方形、三角形等常见平面图形，并能正确区分和命名。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认识立体图形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引导儿童认识球体、长方体、正方体等常见立体图形，并能正确区分和命名。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理解几何形体的基本特征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引导儿童通过观察、比较和操作活动，理解几何形体的基本特征，如边、角、面等。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掌握几何形体之间的空间…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引导儿童理解几何形体之间的空间关系，如上下、前后、左右等，并能运用空间词汇进行描述和交流。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进行简单的几何形体组合…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引导儿童通过拼搭、组合等活动，初步掌握几何形体的组合和分解方法。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https://d.book118.com/757101030124006046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2024-09-21T20:38:48.786</cp:lastPrinted>
  <dcterms:created xsi:type="dcterms:W3CDTF">2024-09-21T12:38:48Z</dcterms:created>
  <dcterms:modified xsi:type="dcterms:W3CDTF">2024-09-21T12:38:50Z</dcterms:modified>
</cp:coreProperties>
</file>