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F6740-1F76-444D-B40A-A783083EA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C36ED-D344-46AD-B323-014669316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68669-9401-43F3-A673-944FDE64A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77DB6-E448-4C40-9F53-AA7A4E9A0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3D4C72-1AF2-43D4-A062-7C276D5FB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BA9CCC-A3F4-4F73-8903-6C78C9925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8D3BDB-7758-439B-9541-3EDFE5B88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65364-D8BF-439F-AFBA-CE7C73BA2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DFB53-0798-4BAD-AEB8-56C8837F1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C9061-80F2-47C8-BFB0-8BA3781BF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34CC0-30DD-4D1D-9442-2AE83C93C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01144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肺结核控制的社会影响与经济成本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经济成本分析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肺结核控制措施及其效果评价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探讨肺结核对社会和经济的影响，提高公众对肺结核危害的认识。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分析肺结核控制的经济成本，为政府制定相关政策和投入提供参考。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肺结核的流行与贫困、营养不良、卫生条件差等社会问题密切相关，加剧了社会不平等现象。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全球范围内，肺结核仍是一种严重的公共卫生问题，每年导致数百万人感染，数十万人死亡。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肺结核对患者及其家庭造成巨大的经济和心理负担，影响社会稳定和经济发展。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社会影响分析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肺结核患者身体状况明显下滑，出现咳嗽、咳痰、胸痛等症状，严重影响日常生活和工作能力。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身体健康受损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患者因病情长期不愈、传染风险等因素，容易产生焦虑、抑郁等心理问题，影响心理健康。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肺结核患者在社交、教育、就业等方面受到一定限制，社会角色和功能发挥受到制约。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社会角色受限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患者生活质量下降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医疗资源紧张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肺结核患者需长期接受治疗和观察，占用大量医疗资源，如床位、医护人员等，加剧医疗资源紧张状况。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治疗费用高昂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肺结核治疗周期长，涉及多种药物和检查手段，患者需要承担高昂的治疗费用，给家庭和社会带来经济负担。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医疗资源浪费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部分患者因治疗不规范、不遵医嘱等原因导致病情反复，造成医疗资源的浪费。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医疗资源占用与浪费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肺结核作为一种传染性疾病，容易引发公众恐慌情绪，造成社会不稳定因素增加。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社会恐慌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部分患者因病情被歧视或排斥，导致社交障碍、心理压力增大等问题，进一步加剧社会不公和矛盾。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歧视现象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媒体对肺结核疫情的报道容易引发社会舆论关注，给政府和相关机构带来压力和挑战。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舆论压力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社会恐慌与歧视现象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经济成本分析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营养费用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肺结核患者需要保证充足的营养摄入，尤其是蛋白质和维生素等，营养费用也会相应增加。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交通费用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患者需要定期前往医院进行检查和治疗，交通费用也是一项不可忽视的支出。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医疗费用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包括诊断、治疗、住院、药物等费用，肺结核患者需要长期接受治疗和用药，因此医疗费用较高。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6690" r="669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患者直接经济负担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照顾患者的时间和精力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家庭成员需要花费大量时间和精力照顾患者，可能会影响其工作和收入。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心理压力和负担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肺结核是一种传染病，家庭成员可能会感到担忧和不安，产生心理压力和负担。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家庭收入减少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如果患者是家庭的主要经济来源，患病后可能会导致家庭收入减少。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家庭间接经济负担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https://d.book118.com/757101144065006035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2024-09-09T22:28:44.085</cp:lastPrinted>
  <dcterms:created xsi:type="dcterms:W3CDTF">2024-09-09T14:28:44Z</dcterms:created>
  <dcterms:modified xsi:type="dcterms:W3CDTF">2024-09-09T14:28:45Z</dcterms:modified>
</cp:coreProperties>
</file>