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C5D1D5-8E39-45DE-92A1-5A860E79C9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A3121B-5920-4119-9E41-0C9865DD91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11F039-872D-4B90-8F9E-98F1A541A9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9986C2-EFC7-4323-BACD-2138E6337D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E6828E-2426-4937-ABDE-86FBC7E603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812C22-0562-4F9A-8D27-D4C0BFBA0C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074555-F3D6-4BA1-ABC8-EAA8DFB658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6F1343-CE27-4812-B7AE-281B9BAFA5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001D78-5C50-4771-976B-8A1ABA163F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58AC25-B016-4DEA-A543-73E37C520F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3CFFED-620F-4F68-A4A6-A25068365B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10213404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研发统计年报的基本概念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研发统计年报概述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研发活动界定及分类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研发经费投入统计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研发人员投入统计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研发产出成果统计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研发效率与效益评价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研发统计年报概述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研发统计年报</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对企业或机构在一年内进行的研发活动进行全面、系统的统计和总结的报告。</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反映企业或机构研发活动的规模、水平、结构和效果，为决策者提供科学依据，推动科技创新和发展。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包括企业或机构在一年内进行的所有研发项目、活动及相关支出。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主要针对企业或机构的决策者、管理层、投资者、政府部门等利益相关者。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对象</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报告范围与对象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周期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一般为一年，与企业或机构的会计年度相一致。</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频率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每年编制一次，通常在会计年度结束后的一段时间内发布。</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报告周期与频率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研发活动界定及分类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研发活动定义及特点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研发活动是指在科学技术领域，为增加知识总量（包括人类文化和社会知识的总量），以及运用这些知识去创造新的应用进行的系统的创造性的活动，包括基础研究、应用研究、试验发展三类活动。</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具有创造性、探索性、不确定性等。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研发活动分类标准</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按研究类型分类：分为基础研究、应用研究和试验发展三类。基础研究指为了获得关于现象和可观察事实的基本原理的新知识（揭示客观事物的本质、运动规律，获得新发展、新学说）而进行的实验性或理论性研究，它不以任何专门或特定的应用或使用为目的。应用研究指为获得新知识而进行的创造性研究，主要针对某一特定的目的或目标。应用研究是为了确定基础研究成果可能的用途，或是为达到预定的目标探索应采取的新方法（原理性）或新途径。试验发展指利用从基础研究、应用研究和实际经验所获得的现有知识，为产生新的产品、材料和装置，建立新的工艺、系统和服务，以及对已产生和建立的上述各项作实质性的改进而进行的系统性工作。</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按研究领域分类：分为自然科学研究、工程技术研究、农业科学研究和医学科学研究四类。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基础研究举例</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探索物质的微观结构、研究生物基因的遗传规律等。</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试验发展举例</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对新产品的性能进行测试和改进、对新技术的可行性进行验证等。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应用研究举例</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开发新的药物、设计新的生产工艺流程等。</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各类别研发活动举例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研发经费投入统计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各级政府部门的科技计划项目经费、科研事业费、科学基金等。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政府资金</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企业资金</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国外资金</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其他资金</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企业自筹的研发经费，包括企业内部用于科技活动的经费和从其他企业筹集的经费。</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来自国外的各种科技活动经费，包括国际组织、外国政府、国外企业等提供的经费。</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除上述来源以外的各种科技活动经费，如民间捐赠、风险投资等。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经费来源及构成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691" r="8691"/>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用于支付参与研发活动的科研人员的工资、奖金、津贴等费用。</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研究人员费用</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用于购买实验材料、试剂、药品等消耗品，以及支付测试、化验、加工等费用。</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科研业务费</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用于购置或租赁科研设备、仪器、装置等固定资产的费用。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科研设备费</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包括科研管理、国际合作与交流、知识产权事务等方面的费用。</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其他费用</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经费使用方向与比例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https://d.book118.com/757102134040006025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2024-08-29T16:19:25.877</cp:lastPrinted>
  <dcterms:created xsi:type="dcterms:W3CDTF">2024-08-29T08:19:25Z</dcterms:created>
  <dcterms:modified xsi:type="dcterms:W3CDTF">2024-08-29T08:19:28Z</dcterms:modified>
</cp:coreProperties>
</file>