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C13A05-DA83-4315-928F-B2D4E34EF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51BF14-09C9-489E-92C4-FCD892845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73581A-9BC4-4AE6-89A2-57F5E7A8C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F8EDE9-0972-44DC-8F2D-73FE7F900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DF91EA-3D4B-4E70-85CF-0B9691338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2E2643-1C62-44B9-98E4-EF88073E6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A01AD6-8EA7-4F9B-8EA7-386E0637C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ACC555-FE36-4840-9129-DBA884775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5CBBCB-D637-473B-AFB2-9CC8779F2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595664-E6EB-462F-A553-B8103DAC5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5EADC8-9073-4EDA-88CF-637EB4F71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0310613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物料搬运与装卸的安全要求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物料搬运与装卸概述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物料搬运安全要求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物料装卸安全要求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危险物料搬运与装卸特殊要求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事故预防与处理措施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物料搬运与装卸概述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根据搬运物品的性质、搬运场所、搬运方式等因素，物料搬运与装卸可分为多种类型，如人工搬运、机械搬运、自动化搬运等。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物料搬运与装卸是指在生产、流通、消费等领域中，对原材料、半成品、成品、设备等物品进行空间移动和位置调整的作业活动。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保障生产安全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促进物流顺畅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667" r="3667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722" r="5722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611" r="5611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合理的物料搬运与装卸能够减少生产过程中的停滞和等待时间，提高生产效率。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物料搬运与装卸涉及到物品的移动和位置调整，如果操作不当或设备故障，容易造成人员伤亡和财产损失，因此保障物料搬运与装卸的安全至关重要。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物料搬运与装卸是物流过程中的重要环节，其顺畅与否直接影响到整个物流系统的运作效率和成本。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7266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45020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60401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3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143269" y="1657454"/>
            <a:ext cx="3833103" cy="4230000"/>
            <a:chOff x="4143269" y="1657454"/>
            <a:chExt cx="3833103" cy="423000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7976372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4143269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sp>
        <p:nvSpPr>
          <p:cNvPr id="8" name="TextBox 8"/>
          <p:cNvSpPr txBox="1"/>
          <p:nvPr/>
        </p:nvSpPr>
        <p:spPr>
          <a:xfrm>
            <a:off x="4311983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39110" y="1605067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国家法规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84857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相关法规与标准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686748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我国《安全生产法》、《劳动法》等相关法律法规对物料搬运与装卸有明确规定，要求企业必须遵守相关安全规定，保障员工的人身安全和健康。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59621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不同行业对物料搬运与装卸的安全要求有所不同，例如《机械制造企业安全质量标准化考核评级标准》等标准对机械制造企业的物料搬运与装卸提出了具体要求。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232494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国际劳工组织（ILO）等国际组织也制定了一系列关于物料搬运与装卸的安全标准和指南，如《ILO物料搬运安全指南》等，为各国企业提供了参考和借鉴。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物料搬运安全要求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确认物料性质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选择合适的搬运工具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检查搬运工具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制定搬运计划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搬运前准备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根据物料特性和搬运需求，选择合适的搬运工具，如叉车、吊车、输送带等。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了解物料的重量、体积、形状、重心等物理特性，以及是否有易燃、易爆、有毒等危险性质。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明确搬运路线、时间、人员分工和安全注意事项等，确保搬运过程有序进行。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确保搬运工具处于良好状态，无故障、无缺陷，并进行必要的维护和保养。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保持稳定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控制速度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注意周围环境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避免超载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搬运过程安全操作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在搬运过程中，要保持物料的稳定，防止倾倒、滑落或滚动等情况发生。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根据物料特性和搬运工具的性能，控制搬运速度，避免过快导致失控或碰撞。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严格遵守搬运工具的载重限制，避免超载导致工具损坏或发生危险。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时刻注意周围环境的变化，如人员、设备、障碍物等，及时调整搬运策略，确保安全。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检查物料状况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清理现场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记录搬运情况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及时处理问题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搬运后检查与记录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在搬运完成后，检查物料的完整性、数量和质量等状况，确保无损坏或遗失。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及时清理搬运现场，将工具归位、整理物料堆放等，保持现场整洁有序。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详细记录搬运过程中的情况，包括时间、人员、工具使用、物料状况等，以便后续追溯和改进。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如果在搬运过程中发现问题或异常情况，应及时报告并处理，确保问题得到妥善解决。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物料装卸安全要求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09" r="1500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装卸前准备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熟悉所装卸物料的理化性质、危险特性及应急处理措施。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确保装卸设备完好无损，符合安全要求，如叉车、吊车等。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根据物料性质，选择合适的防护服、防护手套、防护眼镜等。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确保装卸区域整洁、无障碍物，符合安全作业要求。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了解物料性质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检查装卸设备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穿戴防护用品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确认装卸区域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遵守操作规程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轻拿轻放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防止物料混杂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注意环境变化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装卸过程安全操作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8571" r="857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5355" r="535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5337" r="1533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严格按照物料装卸的操作规程进行作业，禁止违章操作。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在搬运过程中要轻拿轻放，避免物料受损或发生泄漏。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确保不同性质的物料不相互混杂，防止发生化学反应或污染。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密切关注装卸过程中的环境变化，如天气、温度等，及时采取应对措施。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https://d.book118.com/757103106131006042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2024-09-16T02:57:47.170</cp:lastPrinted>
  <dcterms:created xsi:type="dcterms:W3CDTF">2024-09-15T18:57:47Z</dcterms:created>
  <dcterms:modified xsi:type="dcterms:W3CDTF">2024-09-15T18:57:49Z</dcterms:modified>
</cp:coreProperties>
</file>