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9FE09A-18AB-4662-A188-34D1AD8E7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B9625-03F2-4556-9F30-11673B551E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84B06-A060-4B26-883C-29CDEDE41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0A6974-F0B2-4EFA-BB3D-796FA869D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B5E211-1673-4996-A75A-7B143CA3AE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8A90FB-D7BE-4D20-BD97-255EFDEF4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D4CFB4-6DA0-4924-A970-E6CB06945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270794-CA6C-458B-BAE6-446C50AE7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8637B0-778B-4522-8228-0A022F057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CFAD56-185B-4E6B-9A7E-9200EE3BA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1B200-A36B-42D8-84ED-E227A16E9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0312616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新生儿心电图ppt课件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新生儿心电图的临床应用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新生儿心电图的解读与报告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新生儿心电图的病例分析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新生儿心电图概述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新生儿心电图是记录新生儿心脏电活动的医学检查方法。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新生儿心电图是一种无创、无痛、无辐射的检查方法，通过在新生儿胸部放置电极，记录心脏的电活动，以评估心脏的功能和健康状况。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新生儿心电图的定义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新生儿心电图具有高敏感性、高特异性和无创性的特点。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新生儿心电图能够早期发现心脏电活动的异常，对于诊断先天性心脏病、心律失常等疾病具有重要意义。此外，由于心电图是无创检查，对新生儿的身体没有伤害。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406" r="244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新生儿心电图的特点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新生儿心电图对于早期发现和诊断心脏疾病具有重要意义。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新生儿心电图能够及时发现心脏电活动的异常，为早期治疗提供依据，有助于降低新生儿的死亡率。此外，心电图检查还可以为后续治疗和康复提供参考。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新生儿心电图的重要性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新生儿心电图的基本知识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心电图的构成要素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QRS波群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QT间期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代表左右心室的除极过程。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代表心室肌的兴奋时间。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P波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T波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ST段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代表左右心房的除极过程。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代表心室肌的复极过程。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代表心室肌的缓慢复极过程。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0" r="10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包括Ⅰ、Ⅱ、Ⅲ、aVR、aVL、V₁至V₆等导联。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常规导联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包括CM₁、CM₅等导联，用于监测心脏电生理变化。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特殊导联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心电图的导联系统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ST段正常值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水平线段位于等电位线，无偏移。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QT间期正常值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根据心率不同而有所差异，一般不超过0.44秒。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T波正常值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振幅不低于同导联R波的1/10。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P波正常值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时限不超过0.12秒，振幅不超过0.25mV。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QRS波群正常值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时限不超过0.11秒，振幅不超过2.5mV。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心电图的波形与正常值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心电图的异常波形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T波异常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常见于心肌缺血、心肌梗死等。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QRS波群异常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常见于心室肥大、室内传导阻滞等。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P波异常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常见于心房肥大、心房内传导阻滞等。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QT间期延长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常见于先天性心脏病、心肌病等。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ST段异常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常见于心肌缺血、心肌梗死等。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新生儿心电图的临床应用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https://d.book118.com/757103126166006043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2024-09-18T01:20:34.695</cp:lastPrinted>
  <dcterms:created xsi:type="dcterms:W3CDTF">2024-09-17T17:20:34Z</dcterms:created>
  <dcterms:modified xsi:type="dcterms:W3CDTF">2024-09-17T17:20:36Z</dcterms:modified>
</cp:coreProperties>
</file>