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326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45E70-5FD4-4C61-995F-6681442E0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117E7-4E06-4406-8239-EF36081F5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1416D-9E37-4EB6-85A2-957ACAC27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951EF-7545-445E-88B7-EA3C52749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406098-BACF-4385-BB0C-892C0B694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4865D3-CD68-4247-B1A8-C4AA5AE97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0040EB-9332-499E-ADDA-B5731DD66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8A261-B2D6-4732-B0D3-5793B0DA0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14792-38CC-4078-865F-D1F9B81D3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A3E78-A02A-487C-A1F6-CFE03FE41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3FD88-72ED-45A5-8632-9AB32E3EB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0316010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6003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741493"/>
            <a:ext cx="12191999" cy="313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54582" y="1508150"/>
            <a:ext cx="3597250" cy="3597250"/>
            <a:chOff x="1154582" y="1508150"/>
            <a:chExt cx="3597250" cy="3597250"/>
          </a:xfrm>
        </p:grpSpPr>
        <p:sp>
          <p:nvSpPr>
            <p:cNvPr id="5" name="AutoShape 5"/>
            <p:cNvSpPr/>
            <p:nvPr/>
          </p:nvSpPr>
          <p:spPr>
            <a:xfrm>
              <a:off x="1154582" y="1508150"/>
              <a:ext cx="3597250" cy="359725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  <a:effectLst>
              <a:outerShdw blurRad="63500">
                <a:srgbClr val="000000">
                  <a:alpha val="4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05345" y="1888367"/>
            <a:ext cx="6102379" cy="136490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烧伤病人护理教学查房</a:t>
            </a:r>
            <a:r>
              <a:rPr lang="en-US" altLang="zh-CN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2090562" y="2620183"/>
            <a:ext cx="1774058" cy="1373185"/>
            <a:chOff x="2090562" y="2620183"/>
            <a:chExt cx="1774058" cy="1373185"/>
          </a:xfrm>
        </p:grpSpPr>
        <p:sp>
          <p:nvSpPr>
            <p:cNvPr id="14" name="Freeform 14"/>
            <p:cNvSpPr/>
            <p:nvPr/>
          </p:nvSpPr>
          <p:spPr>
            <a:xfrm>
              <a:off x="2479731" y="2953390"/>
              <a:ext cx="997793" cy="381122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090562" y="2620183"/>
              <a:ext cx="1774058" cy="1373185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788149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现场查房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护理方案实施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教学总结与展望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相关文献与资料附录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rgbClr val="000000"/>
            </a:solidFill>
            <a:prstDash val="solid"/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rgbClr val="000000"/>
            </a:solidFill>
            <a:prstDash val="solid"/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494370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烧伤是一种常见的创伤，可能对患者的生理和心理造成严重的影响。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198934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烧伤护理需要专业的技能和知识，包括创面处理、疼痛管理、心理支持等方面。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4996400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教学查房是培养医护人员实际操作和理论知识相结合的重要手段。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9511" cy="926592"/>
            <a:chOff x="454963" y="93878"/>
            <a:chExt cx="10649511" cy="926592"/>
          </a:xfrm>
        </p:grpSpPr>
        <p:sp>
          <p:nvSpPr>
            <p:cNvPr id="14" name="AutoShape 14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2116" y="1720535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2116" y="1802099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提高医护人员的专业知识和技能水平。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2116" y="3329627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2601" y="3406071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增强医护人员的临床判断能力和应变能力。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0" name="AutoShape 10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教学查房的必要性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33" name="AutoShape 33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AutoShape 44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培养医护人员的沟通协作和解决问题的能力。</a:t>
            </a:r>
            <a:endParaRPr lang="en-US" sz="1100"/>
          </a:p>
        </p:txBody>
      </p:sp>
      <p:grpSp>
        <p:nvGrpSpPr>
          <p:cNvPr id="45" name="Group 45"/>
          <p:cNvGrpSpPr/>
          <p:nvPr/>
        </p:nvGrpSpPr>
        <p:grpSpPr>
          <a:xfrm>
            <a:off x="1262116" y="4828813"/>
            <a:ext cx="451469" cy="441594"/>
            <a:chOff x="1262116" y="4828813"/>
            <a:chExt cx="451469" cy="441594"/>
          </a:xfrm>
        </p:grpSpPr>
        <p:sp>
          <p:nvSpPr>
            <p:cNvPr id="46" name="AutoShape 46"/>
            <p:cNvSpPr/>
            <p:nvPr/>
          </p:nvSpPr>
          <p:spPr>
            <a:xfrm>
              <a:off x="1262116" y="4828813"/>
              <a:ext cx="441594" cy="441594"/>
            </a:xfrm>
            <a:prstGeom prst="rect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271991" y="4924158"/>
              <a:ext cx="441594" cy="278130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33627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40324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67738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41383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40324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sp>
        <p:nvSpPr>
          <p:cNvPr id="7" name="AutoShape 7"/>
          <p:cNvSpPr/>
          <p:nvPr/>
        </p:nvSpPr>
        <p:spPr>
          <a:xfrm>
            <a:off x="2068049" y="2057190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确定查房时间和地点，准备相关资料和设备。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49668" y="2057190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介绍查房的目的、流程和注意事项。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36174" y="2057190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进行查房，包括听取病史、观察病情、检查护理记录等。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170011" y="446995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分析和讨论查房中发现的问题，提出改进措施。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661695" y="446995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总结查房结果，给予指导和建议。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829" y="3589313"/>
            <a:ext cx="10694846" cy="509836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9511" cy="926592"/>
            <a:chOff x="454963" y="93878"/>
            <a:chExt cx="10649511" cy="926592"/>
          </a:xfrm>
        </p:grpSpPr>
        <p:sp>
          <p:nvSpPr>
            <p:cNvPr id="14" name="AutoShape 14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查房流程介绍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942" b="3594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儿童，热液烫伤50%，住院5天，已度过休克期，创面有感染迹象，需要密切观察。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中年男性，火焰烧伤80%，住院10天，已度过休克期，创面基本愈合，需要进一步康复治疗。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3" name="AutoShape 13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病例选择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9"/>
            <a:ext cx="12192000" cy="175635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6672206"/>
            <a:ext cx="12192000" cy="175635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患者因火焰烧伤导致皮肤、肌肉和骨骼受损，出现严重疼痛、感染和功能障碍。经过抗休克治疗和创面处理，病情得到控制，但仍需进一步康复治疗。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患者因热液烫伤导致皮肤、肌肉受损，出现感染和疼痛。经过抗感染治疗和创面处理，病情得到控制，但仍需密切观察。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病例1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病例2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61375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2" name="AutoShape 12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24" name="AutoShape 24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病例病情简介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8233" b="2823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grpSp>
        <p:nvGrpSpPr>
          <p:cNvPr id="4" name="Group 4"/>
          <p:cNvGrpSpPr/>
          <p:nvPr/>
        </p:nvGrpSpPr>
        <p:grpSpPr>
          <a:xfrm>
            <a:off x="8558540" y="2090440"/>
            <a:ext cx="441594" cy="441594"/>
            <a:chOff x="8558540" y="2090440"/>
            <a:chExt cx="441594" cy="441594"/>
          </a:xfrm>
        </p:grpSpPr>
        <p:sp>
          <p:nvSpPr>
            <p:cNvPr id="5" name="AutoShape 5"/>
            <p:cNvSpPr/>
            <p:nvPr/>
          </p:nvSpPr>
          <p:spPr>
            <a:xfrm>
              <a:off x="8558540" y="2090440"/>
              <a:ext cx="441594" cy="441594"/>
            </a:xfrm>
            <a:prstGeom prst="rect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TextBox 6"/>
            <p:cNvSpPr txBox="1"/>
            <p:nvPr/>
          </p:nvSpPr>
          <p:spPr>
            <a:xfrm>
              <a:off x="8583778" y="2167006"/>
              <a:ext cx="391119" cy="26936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142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58540" y="3829263"/>
            <a:ext cx="466832" cy="441594"/>
            <a:chOff x="8558540" y="3829263"/>
            <a:chExt cx="466832" cy="441594"/>
          </a:xfrm>
        </p:grpSpPr>
        <p:sp>
          <p:nvSpPr>
            <p:cNvPr id="8" name="AutoShape 8"/>
            <p:cNvSpPr/>
            <p:nvPr/>
          </p:nvSpPr>
          <p:spPr>
            <a:xfrm>
              <a:off x="8558540" y="3829263"/>
              <a:ext cx="441594" cy="441594"/>
            </a:xfrm>
            <a:prstGeom prst="rect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8583778" y="3915339"/>
              <a:ext cx="441594" cy="26936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142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10" name="AutoShape 10"/>
          <p:cNvSpPr/>
          <p:nvPr/>
        </p:nvSpPr>
        <p:spPr>
          <a:xfrm>
            <a:off x="6583725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83725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制定康复计划，包括物理治疗、职业治疗和心理支持等。同时加强营养支持，预防感染和并发症。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640979" y="4270802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640979" y="4622606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制定抗感染方案，加强创面处理和疼痛管理。同时注意患儿的饮食和心理护理，预防并发症的发生。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5" name="AutoShape 15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护理方案制定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现场查房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确定查房时间和地点。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通知参加人员，包括医生、护士、实习生等。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准备教学资料和教具，如PPT、图片、模型等。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确认患者的基本信息，包括姓名、年龄、烧伤部位、病情等。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9511" cy="926592"/>
            <a:chOff x="454963" y="93878"/>
            <a:chExt cx="10649511" cy="926592"/>
          </a:xfrm>
        </p:grpSpPr>
        <p:sp>
          <p:nvSpPr>
            <p:cNvPr id="11" name="AutoShape 11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rgbClr val="828181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rgbClr val="828181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9" name="Picture 3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40" name="Picture 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100000"/>
                  <a:lumMod val="75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156447" y="93935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现场查房流程</a:t>
            </a:r>
          </a:p>
        </p:txBody>
      </p:sp>
      <p:sp>
        <p:nvSpPr>
          <p:cNvPr id="24" name="Freeform 24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7776775" y="1589036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查看患者的烧伤部位，观察病情和恢复情况。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694207" y="3423581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检查患者的生命体征，包括血压、呼吸、心率等。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776775" y="5258126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根据患者的情况，给予针对性的护理建议和指导。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9125" y="1589036"/>
            <a:ext cx="3661466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进入病房，向患者及其家属问候并介绍自己。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9245" y="3423581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与患者及其家属沟通，了解患者的饮食、睡眠、心理状况等。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48052" y="5258126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询问医生关于患者的治疗计划和护理措施。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626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https://d.book118.com/757103160104006035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2024-09-10T00:36:29.115</cp:lastPrinted>
  <dcterms:created xsi:type="dcterms:W3CDTF">2024-09-09T16:36:29Z</dcterms:created>
  <dcterms:modified xsi:type="dcterms:W3CDTF">2024-09-09T16:36:31Z</dcterms:modified>
</cp:coreProperties>
</file>