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2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4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A4C48-79EC-4874-BE1F-7B5F21CE2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CFD4D-5647-4726-8C2B-22055BDFB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EDE4E-3DD3-4108-AF77-E18061A7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5DE6D-7C3F-4FCD-BEB2-DEF019CD9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67D40-D410-4984-ACA0-B9EC6E663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8A782-B5B2-49E0-A417-DF1159D85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4756F-64DF-4A34-B094-C16EEB3D2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74AE0-F13D-474A-B9C6-4786C836D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FDC74-05B4-451F-8038-D38033D81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BFD72-089E-4521-9795-F5F6B5E36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355FD-D42A-4418-9C4A-FB2960B91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244" r:id="rId2"/>
    <p:sldLayoutId id="2147504245" r:id="rId3"/>
    <p:sldLayoutId id="2147504246" r:id="rId4"/>
    <p:sldLayoutId id="2147504247" r:id="rId5"/>
    <p:sldLayoutId id="2147504248" r:id="rId6"/>
    <p:sldLayoutId id="2147504249" r:id="rId7"/>
    <p:sldLayoutId id="2147504250" r:id="rId8"/>
    <p:sldLayoutId id="2147504251" r:id="rId9"/>
    <p:sldLayoutId id="2147504252" r:id="rId10"/>
    <p:sldLayoutId id="214750425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6.xml" /><Relationship Id="rId11" Type="http://schemas.openxmlformats.org/officeDocument/2006/relationships/tags" Target="../tags/tag757.xml" /><Relationship Id="rId12" Type="http://schemas.openxmlformats.org/officeDocument/2006/relationships/tags" Target="../tags/tag758.xml" /><Relationship Id="rId13" Type="http://schemas.openxmlformats.org/officeDocument/2006/relationships/tags" Target="../tags/tag759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Relationship Id="rId6" Type="http://schemas.openxmlformats.org/officeDocument/2006/relationships/tags" Target="../tags/tag752.xml" /><Relationship Id="rId7" Type="http://schemas.openxmlformats.org/officeDocument/2006/relationships/tags" Target="../tags/tag753.xml" /><Relationship Id="rId8" Type="http://schemas.openxmlformats.org/officeDocument/2006/relationships/tags" Target="../tags/tag754.xml" /><Relationship Id="rId9" Type="http://schemas.openxmlformats.org/officeDocument/2006/relationships/tags" Target="../tags/tag7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0.xml" /><Relationship Id="rId3" Type="http://schemas.openxmlformats.org/officeDocument/2006/relationships/tags" Target="../tags/tag761.xml" /><Relationship Id="rId4" Type="http://schemas.openxmlformats.org/officeDocument/2006/relationships/tags" Target="../tags/tag762.xml" /><Relationship Id="rId5" Type="http://schemas.openxmlformats.org/officeDocument/2006/relationships/tags" Target="../tags/tag763.xml" /><Relationship Id="rId6" Type="http://schemas.openxmlformats.org/officeDocument/2006/relationships/tags" Target="../tags/tag764.xml" /><Relationship Id="rId7" Type="http://schemas.openxmlformats.org/officeDocument/2006/relationships/tags" Target="../tags/tag765.xml" /><Relationship Id="rId8" Type="http://schemas.openxmlformats.org/officeDocument/2006/relationships/tags" Target="../tags/tag766.xml" /><Relationship Id="rId9" Type="http://schemas.openxmlformats.org/officeDocument/2006/relationships/tags" Target="../tags/tag7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6.xml" /><Relationship Id="rId11" Type="http://schemas.openxmlformats.org/officeDocument/2006/relationships/tags" Target="../tags/tag777.xml" /><Relationship Id="rId12" Type="http://schemas.openxmlformats.org/officeDocument/2006/relationships/tags" Target="../tags/tag778.xml" /><Relationship Id="rId13" Type="http://schemas.openxmlformats.org/officeDocument/2006/relationships/tags" Target="../tags/tag779.xml" /><Relationship Id="rId14" Type="http://schemas.openxmlformats.org/officeDocument/2006/relationships/tags" Target="../tags/tag780.xml" /><Relationship Id="rId15" Type="http://schemas.openxmlformats.org/officeDocument/2006/relationships/tags" Target="../tags/tag781.xml" /><Relationship Id="rId16" Type="http://schemas.openxmlformats.org/officeDocument/2006/relationships/tags" Target="../tags/tag782.xml" /><Relationship Id="rId17" Type="http://schemas.openxmlformats.org/officeDocument/2006/relationships/tags" Target="../tags/tag783.xml" /><Relationship Id="rId2" Type="http://schemas.openxmlformats.org/officeDocument/2006/relationships/tags" Target="../tags/tag768.xml" /><Relationship Id="rId3" Type="http://schemas.openxmlformats.org/officeDocument/2006/relationships/tags" Target="../tags/tag769.xml" /><Relationship Id="rId4" Type="http://schemas.openxmlformats.org/officeDocument/2006/relationships/tags" Target="../tags/tag770.xml" /><Relationship Id="rId5" Type="http://schemas.openxmlformats.org/officeDocument/2006/relationships/tags" Target="../tags/tag771.xml" /><Relationship Id="rId6" Type="http://schemas.openxmlformats.org/officeDocument/2006/relationships/tags" Target="../tags/tag772.xml" /><Relationship Id="rId7" Type="http://schemas.openxmlformats.org/officeDocument/2006/relationships/tags" Target="../tags/tag773.xml" /><Relationship Id="rId8" Type="http://schemas.openxmlformats.org/officeDocument/2006/relationships/tags" Target="../tags/tag774.xml" /><Relationship Id="rId9" Type="http://schemas.openxmlformats.org/officeDocument/2006/relationships/tags" Target="../tags/tag7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4.xml" /><Relationship Id="rId3" Type="http://schemas.openxmlformats.org/officeDocument/2006/relationships/tags" Target="../tags/tag785.xml" /><Relationship Id="rId4" Type="http://schemas.openxmlformats.org/officeDocument/2006/relationships/tags" Target="../tags/tag7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7.xml" /><Relationship Id="rId11" Type="http://schemas.openxmlformats.org/officeDocument/2006/relationships/tags" Target="../tags/tag808.xml" /><Relationship Id="rId12" Type="http://schemas.openxmlformats.org/officeDocument/2006/relationships/tags" Target="../tags/tag809.xml" /><Relationship Id="rId13" Type="http://schemas.openxmlformats.org/officeDocument/2006/relationships/tags" Target="../tags/tag810.xml" /><Relationship Id="rId14" Type="http://schemas.openxmlformats.org/officeDocument/2006/relationships/tags" Target="../tags/tag811.xml" /><Relationship Id="rId15" Type="http://schemas.openxmlformats.org/officeDocument/2006/relationships/tags" Target="../tags/tag812.xml" /><Relationship Id="rId16" Type="http://schemas.openxmlformats.org/officeDocument/2006/relationships/tags" Target="../tags/tag813.xml" /><Relationship Id="rId17" Type="http://schemas.openxmlformats.org/officeDocument/2006/relationships/tags" Target="../tags/tag814.xml" /><Relationship Id="rId2" Type="http://schemas.openxmlformats.org/officeDocument/2006/relationships/tags" Target="../tags/tag799.xml" /><Relationship Id="rId3" Type="http://schemas.openxmlformats.org/officeDocument/2006/relationships/tags" Target="../tags/tag800.xml" /><Relationship Id="rId4" Type="http://schemas.openxmlformats.org/officeDocument/2006/relationships/tags" Target="../tags/tag801.xml" /><Relationship Id="rId5" Type="http://schemas.openxmlformats.org/officeDocument/2006/relationships/tags" Target="../tags/tag802.xml" /><Relationship Id="rId6" Type="http://schemas.openxmlformats.org/officeDocument/2006/relationships/tags" Target="../tags/tag803.xml" /><Relationship Id="rId7" Type="http://schemas.openxmlformats.org/officeDocument/2006/relationships/tags" Target="../tags/tag804.xml" /><Relationship Id="rId8" Type="http://schemas.openxmlformats.org/officeDocument/2006/relationships/tags" Target="../tags/tag805.xml" /><Relationship Id="rId9" Type="http://schemas.openxmlformats.org/officeDocument/2006/relationships/tags" Target="../tags/tag8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3.xml" /><Relationship Id="rId11" Type="http://schemas.openxmlformats.org/officeDocument/2006/relationships/tags" Target="../tags/tag824.xml" /><Relationship Id="rId12" Type="http://schemas.openxmlformats.org/officeDocument/2006/relationships/tags" Target="../tags/tag825.xml" /><Relationship Id="rId13" Type="http://schemas.openxmlformats.org/officeDocument/2006/relationships/tags" Target="../tags/tag826.xml" /><Relationship Id="rId2" Type="http://schemas.openxmlformats.org/officeDocument/2006/relationships/tags" Target="../tags/tag815.xml" /><Relationship Id="rId3" Type="http://schemas.openxmlformats.org/officeDocument/2006/relationships/tags" Target="../tags/tag816.xml" /><Relationship Id="rId4" Type="http://schemas.openxmlformats.org/officeDocument/2006/relationships/tags" Target="../tags/tag817.xml" /><Relationship Id="rId5" Type="http://schemas.openxmlformats.org/officeDocument/2006/relationships/tags" Target="../tags/tag818.xml" /><Relationship Id="rId6" Type="http://schemas.openxmlformats.org/officeDocument/2006/relationships/tags" Target="../tags/tag819.xml" /><Relationship Id="rId7" Type="http://schemas.openxmlformats.org/officeDocument/2006/relationships/tags" Target="../tags/tag820.xml" /><Relationship Id="rId8" Type="http://schemas.openxmlformats.org/officeDocument/2006/relationships/tags" Target="../tags/tag821.xml" /><Relationship Id="rId9" Type="http://schemas.openxmlformats.org/officeDocument/2006/relationships/tags" Target="../tags/tag8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5.xml" /><Relationship Id="rId11" Type="http://schemas.openxmlformats.org/officeDocument/2006/relationships/tags" Target="../tags/tag836.xml" /><Relationship Id="rId12" Type="http://schemas.openxmlformats.org/officeDocument/2006/relationships/tags" Target="../tags/tag837.xml" /><Relationship Id="rId13" Type="http://schemas.openxmlformats.org/officeDocument/2006/relationships/tags" Target="../tags/tag838.xml" /><Relationship Id="rId2" Type="http://schemas.openxmlformats.org/officeDocument/2006/relationships/tags" Target="../tags/tag827.xml" /><Relationship Id="rId3" Type="http://schemas.openxmlformats.org/officeDocument/2006/relationships/tags" Target="../tags/tag828.xml" /><Relationship Id="rId4" Type="http://schemas.openxmlformats.org/officeDocument/2006/relationships/tags" Target="../tags/tag829.xml" /><Relationship Id="rId5" Type="http://schemas.openxmlformats.org/officeDocument/2006/relationships/tags" Target="../tags/tag830.xml" /><Relationship Id="rId6" Type="http://schemas.openxmlformats.org/officeDocument/2006/relationships/tags" Target="../tags/tag831.xml" /><Relationship Id="rId7" Type="http://schemas.openxmlformats.org/officeDocument/2006/relationships/tags" Target="../tags/tag832.xml" /><Relationship Id="rId8" Type="http://schemas.openxmlformats.org/officeDocument/2006/relationships/tags" Target="../tags/tag833.xml" /><Relationship Id="rId9" Type="http://schemas.openxmlformats.org/officeDocument/2006/relationships/tags" Target="../tags/tag8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9.xml" /><Relationship Id="rId3" Type="http://schemas.openxmlformats.org/officeDocument/2006/relationships/tags" Target="../tags/tag840.xml" /><Relationship Id="rId4" Type="http://schemas.openxmlformats.org/officeDocument/2006/relationships/tags" Target="../tags/tag8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04035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护理人员的工作绩效评价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护理人员的工作职责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护理人员的工作绩效评价标准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护理人员的工作绩效评价方法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护理人员工作绩效评价结果的应用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护理人员工作绩效评价的注意事项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护理人员的工作职责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照顾患者的生活起居</a:t>
            </a:r>
            <a:endParaRPr lang="zh-CN" altLang="en-US"/>
          </a:p>
        </p:txBody>
      </p:sp>
      <p:sp>
        <p:nvSpPr>
          <p:cNvPr id="105175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教育和指导患者及其家属关于疾病管理和康复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6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护理病患，提供医疗护理和照顾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协助医生诊断和治疗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7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照顾患者的生活起居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协助医生进行诊断和治疗</a:t>
            </a:r>
            <a:endParaRPr lang="zh-CN" altLang="en-US"/>
          </a:p>
        </p:txBody>
      </p:sp>
      <p:sp>
        <p:nvSpPr>
          <p:cNvPr id="10520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收集患者病史和体征信息，为医生诊断提供参考。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协助医生进行手术治疗，如麻醉、器械准备等。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在医生的指导下，为患者制定护理计划，并监督执行情况。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及时向医生报告患者病情变化及异常情况，为医生提供及时、准确的信息。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观察患者的病情变化</a:t>
            </a:r>
            <a:endParaRPr lang="zh-CN" altLang="en-US"/>
          </a:p>
        </p:txBody>
      </p:sp>
      <p:sp>
        <p:nvSpPr>
          <p:cNvPr id="10523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3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记录病情变化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观察生命体征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及时汇报医生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协助医生诊断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记录患者的生命体征</a:t>
            </a:r>
            <a:endParaRPr lang="zh-CN" altLang="en-US"/>
          </a:p>
        </p:txBody>
      </p:sp>
      <p:sp>
        <p:nvSpPr>
          <p:cNvPr id="10526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确保记录准确、完整，为医生提供可靠的诊断依据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监测并记录患者的体温、脉搏、呼吸、血压等生命体征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及时发现异常情况，及时报告医生并采取相应措施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定期对记录进行分析和总结，提出改进意见和建议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9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护理人员的工作绩效评价标准</a:t>
            </a:r>
            <a:endParaRPr lang="zh-CN" altLang="en-US"/>
          </a:p>
        </p:txBody>
      </p:sp>
      <p:sp>
        <p:nvSpPr>
          <p:cNvPr id="105299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工作质量</a:t>
            </a:r>
            <a:endParaRPr lang="zh-CN" altLang="en-US"/>
          </a:p>
        </p:txBody>
      </p:sp>
      <p:sp>
        <p:nvSpPr>
          <p:cNvPr id="10537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病人满意度高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护理操作规范、准确、熟练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及时发现并处理病人的问题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关注病人身心健康，提供心理支持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4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工作效率</a:t>
            </a:r>
            <a:endParaRPr lang="zh-CN" altLang="en-US"/>
          </a:p>
        </p:txBody>
      </p:sp>
      <p:sp>
        <p:nvSpPr>
          <p:cNvPr id="105404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4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护理质量：护理工作的准确性和安全性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5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护理工作量：完成护理任务的数量和质量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6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护理时间：工作时间的长短和效率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7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7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07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患者满意度：患者对护理工作的评价和反馈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服务态度</a:t>
            </a:r>
            <a:endParaRPr lang="zh-CN" altLang="en-US"/>
          </a:p>
        </p:txBody>
      </p:sp>
      <p:sp>
        <p:nvSpPr>
          <p:cNvPr id="10543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3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3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尊重患者，关心患者需求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3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3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3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沟通有效，积极解答患者疑问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3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3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3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操作规范，注重细节和安全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3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3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3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及时反馈，主动寻求改进和提升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团队协作</a:t>
            </a:r>
            <a:endParaRPr lang="zh-CN" altLang="en-US"/>
          </a:p>
        </p:txBody>
      </p:sp>
      <p:sp>
        <p:nvSpPr>
          <p:cNvPr id="105467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7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7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护士与医生之间的协作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8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8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8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护士与患者之间的沟通协作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8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8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9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护士之间的团队协作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9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9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9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团队协作对护理工作的影响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498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护理人员的工作绩效评价方法</a:t>
            </a:r>
            <a:endParaRPr lang="zh-CN" altLang="en-US"/>
          </a:p>
        </p:txBody>
      </p:sp>
      <p:sp>
        <p:nvSpPr>
          <p:cNvPr id="105498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https://d.book118.com/757104035035006051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4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护理人员的工作绩效评价</vt:lpstr>
      <vt:lpstr>目录</vt:lpstr>
      <vt:lpstr>单击添加章节标题</vt:lpstr>
      <vt:lpstr>护理人员的工作职责</vt:lpstr>
      <vt:lpstr>照顾患者的生活起居</vt:lpstr>
      <vt:lpstr>协助医生进行诊断和治疗</vt:lpstr>
      <vt:lpstr>观察患者的病情变化</vt:lpstr>
      <vt:lpstr>记录患者的生命体征</vt:lpstr>
      <vt:lpstr>护理人员的工作绩效评价标准</vt:lpstr>
      <vt:lpstr>工作质量</vt:lpstr>
      <vt:lpstr>工作效率</vt:lpstr>
      <vt:lpstr>服务态度</vt:lpstr>
      <vt:lpstr>团队协作</vt:lpstr>
      <vt:lpstr>护理人员的工作绩效评价方法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2024-09-24T04:10:35.594</cp:lastPrinted>
  <dcterms:created xsi:type="dcterms:W3CDTF">2024-09-23T20:10:35Z</dcterms:created>
  <dcterms:modified xsi:type="dcterms:W3CDTF">2024-09-23T20:10:38Z</dcterms:modified>
</cp:coreProperties>
</file>