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49F6D8-25C7-42B1-BD35-845FDAF98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3635BF-4125-4477-92A0-3057CA9C0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AA25B5-5D77-4430-B135-7EC968175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7A3E5A-F77D-40E3-BD0D-C7A40FFEE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63D461-FD83-4974-91BB-69475821E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CA49E2-E22D-440C-980F-231A5B569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4D11F5-A4EF-4A54-8B73-0FF0B21F6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B0316B-0844-4407-B549-7822D8937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A238D8-07B4-4279-97DC-4BF39B6DC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3B3FE1-2A21-4EB4-B42C-3EA6F9730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B689FF-896C-4D55-88F3-FEBC680BE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105061136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感恩节活动的心得体会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感恩节活动的筹备过程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感恩节活动的精彩瞬间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感恩节活动的收获与感悟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感恩节活动的不足与改进建议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624" b="362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004" b="1900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2625" r="262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感恩回馈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感恩节是一个表达感激之情的节日，通过活动向参与者传达感恩的理念，让他们意识到身边人的付出和关爱。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传承文化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感恩节是西方国家的传统节日，通过活动让更多人了解和体验感恩节的习俗和文化。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促进交流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活动为参与者提供了一个交流互动的平台，增进彼此之间的了解和友谊。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活动时间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感恩节前夕，持续一天。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活动地点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学校礼堂及周边绿地。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活动主题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感恩、分享、快乐。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活动形式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包括文艺表演、感恩仪式、游戏互动、美食品尝等环节。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感恩节活动的筹备过程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75" b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为了确保活动的顺利进行，我们提前一个月成立了筹备小组，包括了活动策划、场地布置、节目排练等不同方面的成员。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筹备小组成立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每个成员都有明确的职责分工，如活动策划人员负责设计活动流程、选定主题等；场地布置人员负责采购装饰物品、布置现场等；节目排练人员则负责组织排练、选定节目等。这样的分工确保了活动的有序进行。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分工明确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筹备小组成立及分工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场地选择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我们选择了学校的大礼堂作为活动场地，这里空间宽敞、设施齐全，能容纳较多的人参加。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布置方案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为了营造温馨的感恩节氛围，我们选用了橙色、黄色等暖色调的装饰物品，如气球、彩带等。同时，还在现场摆放了感恩树和感恩墙，供参与者表达感恩之情。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活动场地布置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节目策划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我们策划了丰富多彩的节目，包括歌曲、舞蹈、小品、朗诵等，旨在通过不同的艺术形式传递感恩的主题。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节目排练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为了确保节目的质量和效果，我们提前一个月就开始了节目的排练。每个节目都有专门的指导老师，对演员进行专业的指导和培训。在排练过程中，大家相互鼓励、共同进步，为活动的成功奠定了基础。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节目策划与排练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感恩节活动的精彩瞬间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活动以一支充满活力的舞蹈拉开序幕，舞者们身着节日盛装，随着欢快的音乐节奏翩翩起舞，为现场观众带来视觉和听觉的盛宴。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紧接着，一首感恩主题的歌曲演唱让现场氛围更加温馨。歌手用深情的嗓音诠释着感恩之情，触动人们内心深处的情感。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开场表演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温馨感人的歌曲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热烈欢快的舞蹈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感恩致辞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嘉宾致辞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活动邀请了多位嘉宾上台发表感恩致辞。他们从不同角度分享了自己对感恩的理解和感悟，表达了对家人、朋友和社会的感激之情。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学生代表发言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学生代表也上台发表了感恩致辞，他们感谢父母的养育之恩、老师的教诲之情以及同学们的陪伴与帮助，表达了对成长道路上所有人的感激。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为了让家长和孩子更好地体验感恩的氛围，活动安排了亲子互动游戏环节。家长和孩子共同参与游戏，增进了彼此之间的情感交流。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亲子互动游戏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现场还设置了感恩信笺传递环节。观众可以写下自己的感恩话语，将信笺传递给想要感谢的人，表达内心的感激之情。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感恩信笺传递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互动环节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https://d.book118.com/757105061136006050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2024-09-23T10:28:52.055</cp:lastPrinted>
  <dcterms:created xsi:type="dcterms:W3CDTF">2024-09-23T02:28:52Z</dcterms:created>
  <dcterms:modified xsi:type="dcterms:W3CDTF">2024-09-23T02:28:54Z</dcterms:modified>
</cp:coreProperties>
</file>