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BECD0-896F-4CFB-BF59-820B3352D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C1248B-62DE-4F16-8EE2-12B18F7DF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EC64B-6320-4B6A-989E-128E039ED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74C03C-1F17-4B03-ADE7-69B3DB500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51CD1B-4095-42C9-8101-E1785E50C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71EBE7-CBEB-45C8-AFC0-59388B0B0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32601F-9AE1-4EBC-9039-721475F18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2226EC-2CCF-49DF-9EC0-6BAFBA8A1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1C15E9-21E2-4F67-9639-1DAA348BD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0C890-21C8-47E0-B1D4-887CF0F57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484B0-FACB-46DA-A1F7-99EA1CC8A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0512112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中国志愿者工作计划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志愿者工作背景与意义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中国志愿者现状分析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政策法规支持与推动力量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优秀案例分享：成功实践经验借鉴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未来发展趋势预测与战略思考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志愿者工作背景与意义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7" r="32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志愿者工作是指个人或组织自愿贡献时间、技能、资源等，为社会公益事业提供帮助和服务的行为。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中国的志愿者工作起源于上世纪80年代，随着社会的不断发展和进步，志愿者工作逐渐受到重视和关注，成为推动社会公益事业发展的重要力量。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志愿者工作定义及发展历程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志愿者工作定义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社会贡献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志愿者工作在社会各个领域都发挥着重要作用，如教育、环保、扶贫、救灾等。志愿者的无私奉献和行动，为社会的和谐稳定和进步做出了积极贡献。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价值体现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志愿者工作不仅体现了个人的社会责任感和奉献精神，也促进了社会的公平、公正和进步。同时，志愿者工作也有助于提高个人的综合素质和能力，实现个人价值和社会价值的统一。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志愿者工作对社会贡献与价值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与国内相比，国外的志愿者工作起步较早，发展较为成熟，具有完善的组织体系、法律制度和社会支持。同时，国外的志愿者工作也更加注重专业化和多元化。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国内外比较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借鉴国外志愿者工作的成功经验，我国可以进一步完善志愿者工作的组织体系、法律制度和社会支持，提高志愿者的专业素养和服务能力，推动志愿者工作的多元化和专业化发展。同时，也可以加强国际交流与合作，共同推动全球志愿者事业的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启示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国内外志愿者工作比较与启示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中国志愿者现状分析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中国志愿者数量众多，积极参与社会公益事业。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数量庞大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志愿者年龄分布广泛，从青少年到老年人都有参与。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年龄结构广泛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志愿者来自不同职业背景，包括学生、教师、企业家、退休人员等。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职业背景多样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中国志愿者数量及结构特点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文化传承领域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参与非物质文化遗产保护、传统文化传承等活动。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灾害救援领域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参与地震、洪涝等自然灾害的紧急救援和灾后重建工作。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扶贫领域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帮助贫困地区改善基础设施、提高教育水平、促进产业发展等。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教育领域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支教、助学、特殊教育等。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环保领域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垃圾分类、环保宣传、野生动植物保护等。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志愿者参与领域和项目类型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部分公众对志愿服务的认知和理解不够深入，缺乏参与志愿服务的意识和动力。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志愿服务意识不足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志愿服务组织化程度低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志愿服务专业化水平不高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志愿服务保障机制不完善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志愿服务组织化程度相对较低，缺乏有效的组织和管理，导致志愿服务资源分散、效率低下。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部分志愿服务项目缺乏专业化的指导和支持，导致服务质量参差不齐，难以满足社会需求。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志愿服务保障机制包括资金、政策、法律等方面的不完善，制约了志愿服务事业的发展。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政策法规支持与推动力量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国家层面政策法规解读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《志愿服务条例》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该条例明确了志愿服务的法律地位、基本原则、管理体制、权益保障等内容，为志愿服务事业发展提供了全面的法制保障。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志愿服务相关政策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国家出台了一系列鼓励和支持志愿服务的政策，如志愿服务记录制度、志愿服务嘉许制度、志愿服务回馈制度等，进一步推动了志愿服务事业的发展。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志愿服务地方性法规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各地政府结合本地实际，制定了相应的志愿服务地方性法规，为志愿服务事业发展提供了更加具体的法律保障。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志愿服务激励机制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地方政府通过建立志愿服务激励机制，如设立志愿服务奖项、提供志愿服务培训、给予志愿服务者一定的物质和精神奖励等，鼓励更多的人参与到志愿服务中来。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地方政府配套措施举例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https://d.book118.com/757105121121006031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2024-09-03T23:52:17.594</cp:lastPrinted>
  <dcterms:created xsi:type="dcterms:W3CDTF">2024-09-03T15:52:17Z</dcterms:created>
  <dcterms:modified xsi:type="dcterms:W3CDTF">2024-09-03T15:52:19Z</dcterms:modified>
</cp:coreProperties>
</file>