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3AAE2-3B83-460E-8091-443469B3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19FFC-61BD-43C4-B812-D787D845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9A1D1-8FB0-44CD-ACF7-0DA5CE54E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4E70F-04E8-481C-836A-D0031443A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7BB15-EDDE-4D71-9A47-FFC120B2E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271C8E-3414-403B-8CF6-9DF8E252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FF729-D7C9-43BA-84BB-9B54CA7E8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94ABF-61D8-4E09-BDD3-5C20B6FAD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AE789-9539-41B3-A217-F3A5A0878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05D29-440F-4E8B-AB9B-C72C8CB0D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B1897-EFD9-4FE6-9DEA-5D3F885C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513306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物流行业环境保护培训方案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物流行业环境保护现状及挑战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环保法规政策及标准解读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废弃物处理与资源回收利用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应对气候变化与低碳发展策略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物流行业环境保护现状及挑战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随着全球环境问题的日益严重，物流行业对环境保护的重视程度逐渐提高，越来越多的企业开始关注环境问题。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环保意识逐渐增强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一些先进的物流企业已经开始实践绿色物流，如采用环保包装、优化运输路线、提高运输效率等。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绿色物流实践增多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政府相关部门也出台了一系列政策法规，推动物流行业向绿色、环保方向发展。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当前物流行业环境保护现状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77" b="3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虽然物流行业的环保意识在增强，但整体上仍然存在意识不足的问题，一些企业对环保的重视程度不够。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技术水平落后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绿色物流需要先进的技术支持，如智能调度、绿色包装等，但目前一些企业的技术水平还相对落后。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成本压力增加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实践绿色物流往往需要投入更多的成本，如采用环保包装材料、购置清洁能源车辆等，这给企业带来了成本压力。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通过培训，可以增强物流从业人员的环保意识，让他们认识到环保的重要性。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提高环保意识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50" r="2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推广绿色物流技术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培训可以传授先进的绿色物流技术和管理经验，帮助企业提高绿色物流水平。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推动绿色物流发展，有助于促进经济、社会和环境的可持续发展。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加强物流行业环保培训的意义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https://d.book118.com/757105133064006050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2024-09-22T23:45:22.145</cp:lastPrinted>
  <dcterms:created xsi:type="dcterms:W3CDTF">2024-09-22T15:45:22Z</dcterms:created>
  <dcterms:modified xsi:type="dcterms:W3CDTF">2024-09-22T15:45:24Z</dcterms:modified>
</cp:coreProperties>
</file>