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02707-C367-4DF3-A5B3-55BE1A34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52E20-5BAB-4DE3-8432-8D58299D4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E03CC-50CE-4484-92CE-05F09E29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83CBA-711C-4A10-B844-4ECAEBE9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BB94B-93B9-4E4D-81DA-00D663D15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786E9-4A53-4137-B430-423474618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CDFBF-B67F-4A1F-B5DD-46E16945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CE3F3-1002-4314-8FC6-517262C80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776BC-1B54-4E92-8CB7-C669BE58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8BBF3-88A6-4B25-9122-6E49F21F3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A7129-2DCD-4526-B3A7-D63EB4F12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603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化学品的环境危害与防护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化学品对环境的危害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化学品环境危害评估方法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化学品环境防护措施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政策法规与标准体系支持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化学品是指各种元素、化合物、混合物以及它们的制品，包括天然的或者人造的。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根据化学品的物理、化学性质，可分为无机化学品、有机化学品、高分子化合物等；根据用途可分为工业化学品、农业化学品、医药化学品、日用化学品等。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561" r="15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179" r="27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全球化学品生产规模不断扩大，种类日益增多，生产技术不断创新。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化学品已广泛应用于工业、农业、医药、日化等领域，对人类社会发展和人民生活水平的提高起到了重要作用。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化学品使用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化学品生产与使用现状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化学品环境污染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化学品健康危害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化学品生态破坏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307" b="1130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005" b="1100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23" b="192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化学品环境危害问题引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化学品在生产、使用、储存、运输和废弃等过程中，可能对环境造成污染，如水体污染、土壤污染、大气污染等。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许多化学品对人体具有毒性、刺激性、致癌性、致畸性、致突变性等危害，长期接触或暴露于这些化学品中可能对健康产生严重影响。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一些化学品对生态系统具有破坏作用，如破坏生物多样性、影响植物生长、干扰动物繁殖等。因此，加强化学品的环境管理与防护至关重要。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化学品对环境的危害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346" b="9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325" b="103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对大气环境危害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温室气体排放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部分化学品在使用过程中会释放温室气体，如二氧化碳、甲烷等，加剧全球气候变暖。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光化学烟雾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挥发性有机化合物（VOCs）在阳光作用下与氮氧化物发生光化学反应，生成光化学烟雾，刺激眼睛和呼吸系统。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硫氧化物、氮氧化物等化学品排放到大气中，与水蒸气结合形成酸雨，对建筑物、植被和土壤造成损害。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化学品泄漏或不当排放会导致水体污染，影响水质和水生生物生存。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08" r="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富营养化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000" b="1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有毒物质积累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含磷、氮等营养元素的化学品排入水体，导致藻类大量繁殖，引发水体富营养化现象。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部分有毒化学品在水生生物体内积累，通过食物链传递，最终影响人类健康。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对水环境危害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化学品泄漏或不当处理会污染土壤，影响土壤肥力和农作物生长。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部分化学品中含有重金属元素，长期施用会导致土壤中重金属积累，对生态系统和人类健康造成潜在威胁。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重金属积累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583" r="6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25" b="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某些化学品对土壤微生物具有毒性作用，破坏土壤生态平衡。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土壤微生物破坏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对土壤环境危害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生物栖息地破坏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化学品泄漏或不当排放会破坏生物栖息地，影响生物多样性和生态系统稳定性。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物种灭绝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化学品污染可能导致某些敏感物种灭绝，破坏生态平衡。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生物富集作用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部分化学品在生物体内具有富集作用，通过食物链传递并放大其毒性效应，对生态系统造成长期影响。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042" b="14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5375" b="15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对生物多样性影响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化学品环境危害评估方法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确定化学品是否具有潜在危害，如毒性、致癌性、致畸性等。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研究化学品暴露剂量与生物体反应之间的关系，确定无效应剂量和最低可见有害作用剂量。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危害识别与剂量-效应关系评估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剂量-效应关系评估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83" r="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估算人群或环境生物在不同途径、不同时间下的化学品暴露量。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将危害识别、剂量-效应关系评估和暴露评估的结果综合起来，定量或定性地描述化学品对人群或环境的潜在风险。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风险表征方法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暴露评估与风险表征方法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https://d.book118.com/757106035064006044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2024-09-18T21:10:14.888</cp:lastPrinted>
  <dcterms:created xsi:type="dcterms:W3CDTF">2024-09-18T13:10:14Z</dcterms:created>
  <dcterms:modified xsi:type="dcterms:W3CDTF">2024-09-18T13:10:17Z</dcterms:modified>
</cp:coreProperties>
</file>