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0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9A463-AF56-4BC3-9FDD-20BB409D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F09B7-2D4C-40FC-BC05-EB553923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71846-D9D4-458D-AB10-0068FDDD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AB966-DF24-4832-AE93-807F88FA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64A60-3506-4CA5-9FBE-9EEF091B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410AF-CFA3-4FFD-9C21-1AE9F8C6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62520-AB5C-4B1C-AE3D-895BF3714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C1872-F63B-4468-A609-C270D0A6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C50F6-D516-4DB4-9847-650992B8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15B1E-A662-4139-8E61-B8554463B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889BC-C7CB-4433-9B12-E61F6EFB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94" r:id="rId2"/>
    <p:sldLayoutId id="2147486495" r:id="rId3"/>
    <p:sldLayoutId id="2147486496" r:id="rId4"/>
    <p:sldLayoutId id="2147486497" r:id="rId5"/>
    <p:sldLayoutId id="2147486498" r:id="rId6"/>
    <p:sldLayoutId id="2147486499" r:id="rId7"/>
    <p:sldLayoutId id="2147486500" r:id="rId8"/>
    <p:sldLayoutId id="2147486501" r:id="rId9"/>
    <p:sldLayoutId id="2147486502" r:id="rId10"/>
    <p:sldLayoutId id="214748650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10020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6061"/>
          </a:bodyPr>
          <a:lstStyle/>
          <a:p>
            <a:r>
              <a:rPr lang="zh-CN" altLang="en-US"/>
              <a:t>大班安全尖利的东西教案反思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教学目标达成情况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教学反思与改进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学生情况分析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https://d.book118.com/757110020100006031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大班安全尖利的东西教案反思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2024-09-03T17:29:47.441</cp:lastPrinted>
  <dcterms:created xsi:type="dcterms:W3CDTF">2024-09-03T09:29:47Z</dcterms:created>
  <dcterms:modified xsi:type="dcterms:W3CDTF">2024-09-03T09:29:49Z</dcterms:modified>
</cp:coreProperties>
</file>