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894E0-F9A1-40CA-966C-0C6043D2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68BA5-A684-47D6-9EAD-24C0DD94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08981-E2A2-44F8-BE65-ECF1B210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CA25B-FA11-4310-B177-8A1E20BE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FD853-A357-48EA-9DCA-69F3B85B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25233D-BB60-4195-829F-609B7111F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27CE5-0A55-493B-9A99-BB3C4B25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9D8EE-1000-47F9-A01E-2AC6179A7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F1D1E-03E1-44D7-AC31-26CA9870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8E652-4D21-47D2-A942-4B846780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9DF3E-D01C-4F41-953F-49E6CA0C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0061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值班日志的填写与审查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值班日志管理制度是对值班人员工作记录的管理规定，用于规范值班流程、记录值班情况、确保值班工作的有效执行。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通过规范值班日志的记录和管理，提高值班工作的效率和质量，保障公司或组织的正常运转和安全。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对于其他需要记录工作情况的相关岗位，也可参照本制度执行。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该制度适用于公司或组织内部需要安排值班人员的岗位，如门卫、监控中心、消防控制室等。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有利于提高值班工作的规范性和效率，确保值班人员对突发事件作出及时、准确的应对。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有利于加强公司或组织的安全管理，及时发现和排除安全隐患。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有利于提高值班人员的工作责任心和职业素养，增强其工作积极性和主动性。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有利于对值班工作进行监督和评估，为改进和优化值班流程提供依据。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值班日志管理规定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根据部门人员情况，制定合理的值班表，确保每个时间段都有值班人员。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制定值班表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排班公平性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调整与请假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确保排班的公平性，避免出现部分人员频繁值班的情况。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值班人员如需调整或请假，需提前向负责人报告并协商解决。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https://d.book118.com/757110061136006053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2024-09-27T17:54:17.577</cp:lastPrinted>
  <dcterms:created xsi:type="dcterms:W3CDTF">2024-09-27T09:54:17Z</dcterms:created>
  <dcterms:modified xsi:type="dcterms:W3CDTF">2024-09-27T09:54:19Z</dcterms:modified>
</cp:coreProperties>
</file>