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AC545-2052-4989-B0AD-D4037A80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22122-C5B0-4323-9F33-831A71B1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84804-3B56-4B97-B84E-DA44D281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ED539-DB90-440A-BC20-1C5001974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D8CD1-5D79-45D1-BB37-F830C7C8A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908A4-9DDD-4B01-BBAF-B44C2C7C0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71B4D-5157-4090-B367-E263F80F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0B54B-A463-4F46-B921-A81D09C7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1096E-CAF5-4B21-ABAD-4684ACBE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A6073-1290-41BE-84D6-4195D37B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DE2E2-FBC3-49A7-A6F5-3C5590156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0062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产品生命周期概述</a:t>
            </a:r>
          </a:p>
          <a:p>
            <a:r>
              <a:t>需求分析与管理</a:t>
            </a:r>
          </a:p>
          <a:p>
            <a:r>
              <a:t>产品设计与开发</a:t>
            </a:r>
          </a:p>
          <a:p>
            <a:r>
              <a:t>产品测试与验证</a:t>
            </a:r>
          </a:p>
          <a:p>
            <a:r>
              <a:t>产品发布与上市</a:t>
            </a:r>
          </a:p>
          <a:p>
            <a:r>
              <a:t>产品维护与升级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应对市场变化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随着市场竞争的加剧，企业需要更加精细化地管理产品生命周期，以适应不断变化的市场需求。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提高产品质量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通过加强产品生命周期管理，企业可以更加全面地了解产品的性能和质量，从而提高产品的可靠性和稳定性。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降低产品成本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通过对产品生命周期的有效管理，企业可以优化产品设计、生产和维护等各个环节，从而降低产品成本，提高企业的盈利能力。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产品生命周期的定义和阶段划分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阐述产品生命周期的基本概念，以及不同阶段的特点和管理重点。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产品生命周期管理的关键要素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分析影响产品生命周期的主要因素，如市场需求、技术进步、竞争态势等。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产品生命周期管理的实施策略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探讨企业如何制定和执行有效的产品生命周期管理策略，包括产品设计、生产、销售和服务等各个环节的管理措施。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产品生命周期管理的挑战与对策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分析企业在实施产品生命周期管理过程中可能遇到的挑战和问题，提出相应的解决方案和对策建议。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产品生命周期（Product Life Cycle，简称PLC）是指产品从进入市场到退出市场的全过程，包括引入期、成长期、成熟期和衰退期四个阶段。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产品生命周期具有阶段性、动态性和差异性。每个阶段都有不同的市场特征、竞争状况和销售策略。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战略决策依据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了解产品所处的生命周期阶段，有助于企业制定合适的营销策略、市场定位和产品创新等战略决策。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预测市场趋势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通过分析产品生命周期，可以预测市场的发展趋势和潜在机会，为企业制定市场计划提供依据。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根据产品生命周期的不同阶段，合理分配研发、生产、销售等资源，提高资源利用效率。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新产品刚进入市场，销售量缓慢增长，企业需要投入大量资源进行市场推广和品牌建设。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引入期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产品逐渐被市场接受，销售量快速增长，企业需要扩大生产规模、提高产品质量和降低成本。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成长期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市场趋于饱和，销售量稳定，企业需要加强品牌建设、拓展市场份额和提高客户满意度。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成熟期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产品逐渐被市场淘汰，销售量下降，企业需要进行产品创新、寻找新的市场机会或退出市场。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衰退期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产品生命周期的阶段划分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需求分析与管理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需求收集与整理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通过市场调研、用户访谈、竞品分析等手段，收集用户需求和市场趋势信息。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对收集到的需求进行分类、筛选和整理，形成清晰的需求列表和优先级排序。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与相关团队进行沟通和确认，确保对需求的理解一致。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制定详细的需求规格说明书，明确需求的实现方式、验收标准和相关风险。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对需求进行深入分析，包括需求的背景、目标、范围、约束条件等。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评估需求的合理性、可行性和实现成本，以及与其他需求的关联性和影响。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建立需求变更管理流程，包括变更申请、评估、批准和实施等环节。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对变更申请进行及时响应和处理，评估变更的影响和成本，与相关团队协商并达成一致。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跟踪和记录需求变更的执行情况，确保变更的正确实施和文档的及时更新。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需求变更管理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产品设计与开发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用户为中心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将用户需求、体验放在首位，设计出符合用户心理和行为习惯的产品。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追求新颖、独特的设计，打破常规，创造具有竞争力的产品。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可持续性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考虑环保、节能、资源利用等因素，设计出可持续发展的产品。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美观性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注重产品外观、色彩、质感等方面的设计，提升产品形象和价值。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设计理念与原则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https://d.book118.com/757110062012006036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2024-09-10T20:14:45.684</cp:lastPrinted>
  <dcterms:created xsi:type="dcterms:W3CDTF">2024-09-10T12:14:45Z</dcterms:created>
  <dcterms:modified xsi:type="dcterms:W3CDTF">2024-09-10T12:14:47Z</dcterms:modified>
</cp:coreProperties>
</file>