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DE6C-4F36-4E08-B9D2-6D3D68966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69FA-8128-4D93-98FE-2EB65759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C3129-F858-420A-A6A0-E17BBBD3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9185B-B074-446E-9FFC-B121726F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397DB-6E5A-4840-8FD4-FDFA0FD1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A2DF8-55A1-4D2C-AE6D-5ADA50A85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3A13E-B370-4869-8241-9D1C8DAA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0D690-76C7-43C1-BA43-66831B61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B494D-1161-4B81-861B-FB198621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C68EF-BBDD-4AE0-AEEB-D4983C1F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17455-40A6-4ABC-AD0A-0D46DC738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1033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以微电影实践教学促进编导专业学生能力培养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实践教学在编导专业中的重要性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微电影实践教学促进编导专业学生能力培养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微电影实践教学面临的挑战和对策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微电影实践教学的发展趋势和前景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传统的教学模式重理论轻实践，难以满足行业需求。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微电影作为一种短片形式，具有制作周期短、创意空间大的特点，适合作为实践教学的载体。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当前影视行业的快速发展，对编导专业学生的能力提出更高的要求。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通过研究微电影实践教学对编导专业学生能力培养的影响，为教学改革提供参考。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探索一种以实践为主导，理论为辅助，全面提升学生创新能力和实践技能的教学模式。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976" b="89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为编导专业学生的能力培养提供新的思路和方法，提高其适应行业发展的能力。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微电影概述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37" r="274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微电影是一种短片形式，通常在30秒至30分钟之间，具有完整的故事情节和制作流程。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微电影具有制作周期短、传播速度快、制作成本低等特点，适合学生和初学者进行实践和学习。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微电影的定义和特点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微电影起源于20世纪80年代，随着数字技术的发展和普及，逐渐成为一种独立的艺术形式。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目前，微电影已经成为一种广泛应用的广告宣传、故事表达和艺术展示形式，同时也被应用于教学领域，成为培养学生实践能力的重要手段。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微电影的发展历程和现状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156447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微电影的制作流程</a:t>
            </a:r>
          </a:p>
        </p:txBody>
      </p:sp>
      <p:sp>
        <p:nvSpPr>
          <p:cNvPr id="24" name="Freeform 24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776775" y="158903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策划阶段需要确定主题、目标和受众，制定拍摄计划和预算。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694207" y="3423581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拍摄阶段需要按照剧本进行实地拍摄，运用合适的摄影技巧和灯光设备。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776775" y="525812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发布阶段需要选择合适的传播渠道和平台，进行宣传和推广。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9125" y="1589036"/>
            <a:ext cx="3661466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微电影的制作流程包括策划、剧本创作、拍摄、后期制作和发布等环节。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245" y="3423581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剧本创作阶段需要编写故事情节、对话和动作，确定拍摄风格和场景。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48052" y="5258126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后期制作阶段需要剪辑拍摄素材、添加音效、配乐和特效，完成影片的制作。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实践教学在编导专业中的重要性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学生需要了解编导专业的基本理论，包括电影制作、影视编导、视听语言等。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编导专业注重实践操作能力，学生需要掌握各种影视制作技能和技巧。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除了专业技能，学生还需要培养创新思维、团队协作、沟通能力等综合素质。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编导专业的教学目标和要求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实践教学的意义和作用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促进理论与实践结合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实践教学可以将理论知识与实际操作相结合，加深学生对理论的理解和掌握。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实践教学可以培养学生的创新思维、团队协作、沟通能力等综合素质，提高学生的综合素养。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增强学生实践能力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实践教学可以让学生亲身参与影视制作过程，掌握实际操作技能，增强实践能力。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微电影实践教学在编导专业中的应用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在编导专业中设置微电影制作课程，包括剧本创作、拍摄、剪辑等环节，让学生掌握微电影制作的全过程。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微电影制作课程设置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通过实践教学与理论教学的结合，让学生更好地理解和掌握编导理论知识，提高实际操作技能。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实践教学与理论教学结合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组织学生进行微电影作品展示和评价，让学生互相学习和交流，提高学生的实践能力和综合素质。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学生作品展示和评价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微电影实践教学促进编导专业学生能力培养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提升视觉表达能力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微电影的拍摄要求学生具备良好的视觉表达能力，通过实践，学生可以提升镜头语言的运用能力。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提升学生的创作能力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制定明确的创作方向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通过微电影实践教学，学生可以更加明确自己的创作方向，从而有针对性地提升创作能力。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强化剧本创作能力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在微电影实践教学中，学生需要编写剧本，通过反复的实践和修正，可以加强剧本创作能力。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https://d.book118.com/757111033002006050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2024-09-22T08:36:58.426</cp:lastPrinted>
  <dcterms:created xsi:type="dcterms:W3CDTF">2024-09-22T00:36:58Z</dcterms:created>
  <dcterms:modified xsi:type="dcterms:W3CDTF">2024-09-22T00:37:00Z</dcterms:modified>
</cp:coreProperties>
</file>