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HVLLB+ETHINC+ArialMT"/>
      <p:regular r:id="rId15"/>
    </p:embeddedFont>
    <p:embeddedFont>
      <p:font typeface="PSBQDK+MS-UIGothic"/>
      <p:regular r:id="rId16"/>
    </p:embeddedFont>
    <p:embeddedFont>
      <p:font typeface="LGKHDQ+NEQUBA+MicrosoftYaHei"/>
      <p:regular r:id="rId17"/>
    </p:embeddedFont>
    <p:embeddedFont>
      <p:font typeface="NSJIGB+MPNOHJ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B50C7-E505-40D3-B79C-2208E06CE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7D7AA-88C0-4FBB-AFB2-9E59BA761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E6ED5-7FF6-4CCD-B723-20381A1DF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3B43B-81AF-46E6-919F-ACDE4400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FD2CA-E0D4-44C8-9DBB-43A97189D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07D81D-575D-4EB7-98C6-539CFBF41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BEE3C-EFB9-4243-93F1-4CB1C86FD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CA8E7-A762-482A-9B7D-3B3B4FED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15F0E-56A0-4CF6-960D-C9B7D0150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8B664-07ED-466A-ABB4-4689BC2B9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10402-7D7C-44A1-B274-FFD0B4609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11066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HVLLB+ETHINC+ArialMT"/>
                <a:cs typeface="GHVLLB+ETHIN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SBQDK+MS-UIGothic"/>
                <a:cs typeface="PSBQDK+MS-UIGothic"/>
              </a:rPr>
              <a:t>盈余管理概述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LGKHDQ+NEQUBA+MicrosoftYaHei"/>
                <a:cs typeface="LGKHDQ+NEQUBA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5140901" cy="24293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HVLLB+ETHINC+ArialMT"/>
                <a:cs typeface="GHVLLB+ETHIN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SBQDK+MS-UIGothic"/>
                <a:cs typeface="PSBQDK+MS-UIGothic"/>
              </a:rPr>
              <a:t>盈余管理的手段与策略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HVLLB+ETHINC+ArialMT"/>
                <a:cs typeface="GHVLLB+ETHIN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SBQDK+MS-UIGothic"/>
                <a:cs typeface="PSBQDK+MS-UIGothic"/>
              </a:rPr>
              <a:t>盈余管理的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B6FF"/>
                </a:solidFill>
                <a:latin typeface="PSBQDK+MS-UIGothic"/>
                <a:cs typeface="PSBQDK+MS-UIGothic"/>
              </a:rPr>
              <a:t>机与影响因素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HVLLB+ETHINC+ArialMT"/>
                <a:cs typeface="GHVLLB+ETHIN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SBQDK+MS-UIGothic"/>
                <a:cs typeface="PSBQDK+MS-UIGothic"/>
              </a:rPr>
              <a:t>盈余管理的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00B6FF"/>
                </a:solidFill>
                <a:latin typeface="PSBQDK+MS-UIGothic"/>
                <a:cs typeface="PSBQDK+MS-UIGothic"/>
              </a:rPr>
              <a:t>后果与市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PSBQDK+MS-UIGothic"/>
                <a:cs typeface="PSBQDK+MS-UIGothic"/>
              </a:rPr>
              <a:t>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HVLLB+ETHINC+ArialMT"/>
                <a:cs typeface="GHVLLB+ETHIN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SBQDK+MS-UIGothic"/>
                <a:cs typeface="PSBQDK+MS-UIGothic"/>
              </a:rPr>
              <a:t>盈余管理的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00B6FF"/>
                </a:solidFill>
                <a:latin typeface="PSBQDK+MS-UIGothic"/>
                <a:cs typeface="PSBQDK+MS-UIGothic"/>
              </a:rPr>
              <a:t>管与治理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SBQDK+MS-UIGothic"/>
                <a:cs typeface="PSBQDK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PSBQDK+MS-UIGothic"/>
                <a:cs typeface="PSBQDK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PSBQDK+MS-UIGothic"/>
                <a:cs typeface="PSBQDK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盈余管理的重要性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SBQDK+MS-UIGothic"/>
                <a:cs typeface="PSBQDK+MS-UIGothic"/>
              </a:rPr>
              <a:t>有助于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2000" spc="23">
                <a:solidFill>
                  <a:srgbClr val="FFFDFD"/>
                </a:solidFill>
                <a:latin typeface="PSBQDK+MS-UIGothic"/>
                <a:cs typeface="PSBQDK+MS-UIGothic"/>
              </a:rPr>
              <a:t>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PSBQDK+MS-UIGothic"/>
                <a:cs typeface="PSBQDK+MS-UIGothic"/>
              </a:rPr>
              <a:t>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SBQDK+MS-UIGothic"/>
                <a:cs typeface="PSBQDK+MS-UIGothic"/>
              </a:rPr>
              <a:t>有助于保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 spc="23">
                <a:solidFill>
                  <a:srgbClr val="FFFDFD"/>
                </a:solidFill>
                <a:latin typeface="PSBQDK+MS-UIGothic"/>
                <a:cs typeface="PSBQDK+MS-UIGothic"/>
              </a:rPr>
              <a:t>投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PSBQDK+MS-UIGothic"/>
                <a:cs typeface="PSBQDK+MS-UIGothic"/>
              </a:rPr>
              <a:t>者利益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盈余管理是企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业财务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管理的重要手段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之一，通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合理运用盈余管理，企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可以更好地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济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效益。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在信息不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称的情况下，企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可以通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盈余管理向投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、公允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的信息，保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者的利益。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SBQDK+MS-UIGothic"/>
                <a:cs typeface="PSBQDK+MS-UIGothic"/>
              </a:rPr>
              <a:t>有助于提升企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PSBQDK+MS-UIGothic"/>
                <a:cs typeface="PSBQDK+MS-UIGothic"/>
              </a:rPr>
              <a:t>价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盈余管理，企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可以向投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递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极的信号，增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的信心，从而提升企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的市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PSBQDK+MS-UIGothic"/>
                <a:cs typeface="PSBQD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盈余管理的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FFFFFF"/>
                </a:solidFill>
                <a:latin typeface="PSBQDK+MS-UIGothic"/>
                <a:cs typeface="PSBQDK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66325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BQDK+MS-UIGothic"/>
                <a:cs typeface="PSBQDK+MS-UIGothic"/>
              </a:rPr>
              <a:t>盈余管理自</a:t>
            </a:r>
            <a:r>
              <a:rPr sz="1500">
                <a:solidFill>
                  <a:srgbClr val="FFFFFF"/>
                </a:solidFill>
                <a:latin typeface="LGKHDQ+NEQUBA+MicrosoftYaHei"/>
                <a:cs typeface="LGKHDQ+NEQUBA+MicrosoftYaHei"/>
              </a:rPr>
              <a:t>20</a:t>
            </a:r>
            <a:r>
              <a:rPr sz="1500">
                <a:solidFill>
                  <a:srgbClr val="FFFFFF"/>
                </a:solidFill>
                <a:latin typeface="PSBQDK+MS-UIGothic"/>
                <a:cs typeface="PSBQDK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LGKHDQ+NEQUBA+MicrosoftYaHei"/>
                <a:cs typeface="LGKHDQ+NEQUBA+MicrosoftYaHei"/>
              </a:rPr>
              <a:t>80</a:t>
            </a:r>
            <a:r>
              <a:rPr sz="1500">
                <a:solidFill>
                  <a:srgbClr val="FFFFFF"/>
                </a:solidFill>
                <a:latin typeface="PSBQDK+MS-UIGothic"/>
                <a:cs typeface="PSBQDK+MS-UIGothic"/>
              </a:rPr>
              <a:t>年代开始受到广泛关注，随着会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PSBQDK+MS-UIGothic"/>
                <a:cs typeface="PSBQDK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PSBQDK+MS-UIGothic"/>
                <a:cs typeface="PSBQDK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PSBQDK+MS-UIGothic"/>
                <a:cs typeface="PSBQDK+MS-UIGothic"/>
              </a:rPr>
              <a:t>管政策的不断完善，盈余管理的手段和方式也在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BQDK+MS-UIGothic"/>
                <a:cs typeface="PSBQDK+MS-UIGothic"/>
              </a:rPr>
              <a:t>不断演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PSBQDK+MS-UIGothic"/>
                <a:cs typeface="PSBQD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PSBQDK+MS-UIGothic"/>
                <a:cs typeface="PSBQDK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未来，随着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全球化和会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化的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，盈余管理将面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更多的挑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和机遇，企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需要不断更新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念、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新方法，以适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不断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化的市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场环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境。同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管部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和投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者也需要更加关注和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范盈余管理行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，以保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秩序和投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5B80"/>
                </a:solidFill>
                <a:latin typeface="PSBQDK+MS-UIGothic"/>
                <a:cs typeface="PSBQDK+MS-UIGothic"/>
              </a:rPr>
              <a:t>者利益。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政策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SJIGB+MPNOHJ+MicrosoftYaHei-Bold"/>
                <a:cs typeface="NSJIGB+MPNOHJ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SJIGB+MPNOHJ+MicrosoftYaHei-Bold"/>
                <a:cs typeface="NSJIGB+MPNOHJ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关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方交易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方交易包括商品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购销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资产转让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劳务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等，企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方交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移利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避税收、粉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饰报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表等，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从而影响盈余。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资产</a:t>
            </a:r>
            <a:r>
              <a:rPr sz="3000">
                <a:solidFill>
                  <a:srgbClr val="00B6FF"/>
                </a:solidFill>
                <a:latin typeface="PSBQDK+MS-UIGothic"/>
                <a:cs typeface="PSBQDK+MS-UIGothic"/>
              </a:rPr>
              <a:t>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是企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过调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资产结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构、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源配置等方式来提高盈利能力，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影响盈余。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包括剥离不良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、注入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优质资产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债务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等，企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过资产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改善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状况、提高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效率、降低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财务风险</a:t>
            </a:r>
            <a:r>
              <a:rPr sz="1350">
                <a:solidFill>
                  <a:srgbClr val="FFFFFF"/>
                </a:solidFill>
                <a:latin typeface="PSBQDK+MS-UIGothic"/>
                <a:cs typeface="PSBQDK+MS-UIGothic"/>
              </a:rPr>
              <a:t>等，从而影响盈余。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https://d.book118.com/757111066021006054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GHVLLB+ETHINC+ArialMT</vt:lpstr>
      <vt:lpstr>Times New Roman</vt:lpstr>
      <vt:lpstr>PSBQDK+MS-UIGothic</vt:lpstr>
      <vt:lpstr>LGKHDQ+NEQUBA+MicrosoftYaHei</vt:lpstr>
      <vt:lpstr>SimSun</vt:lpstr>
      <vt:lpstr>NSJIGB+MPNOHJ+MicrosoftYaHei-Bold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2024-09-28T07:37:22.797</cp:lastPrinted>
  <dcterms:created xsi:type="dcterms:W3CDTF">2024-09-27T23:37:22Z</dcterms:created>
  <dcterms:modified xsi:type="dcterms:W3CDTF">2024-09-27T23:37:23Z</dcterms:modified>
</cp:coreProperties>
</file>