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4A97A8-2983-445F-927E-BDC3CA81B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054991-D694-454B-95C4-44A62A165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BB1EC1-1D18-4485-AF8E-138A1E550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7AB3D8-ECBC-4AD3-AAD2-3A27D83D9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5EFCCC-85A6-429B-8CA4-8E4F31722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677E89-FE6F-4EFB-885C-BB794AF8F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1CB083-DE31-427F-8A33-A3D5B5696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27FD61-ADDF-4EF1-AC3C-362E3E47C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C25778-95EA-4183-BD55-01BBFDA51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9AE5D7-DABB-4F9B-BAF6-E04D9F744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FA14FD-73AF-4508-8AAD-B90DAFD7D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11110601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732903" y="542407"/>
            <a:ext cx="1459097" cy="39230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-882015" y="2957769"/>
            <a:ext cx="341606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rgbClr val="FFFFFF">
                    <a:alpha val="31000"/>
                  </a:srgb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59207" y="20715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公安学类技术侦查学专业综合概述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75687" y="4281643"/>
            <a:ext cx="22383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77067" y="4281643"/>
            <a:ext cx="20193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520"/>
            <a:ext cx="12192000" cy="68489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39506" y="296929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76641" y="1276914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801415" y="834288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20555" y="1806496"/>
            <a:ext cx="5326684" cy="475457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技术侦查学专业概述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技术侦查手段与方法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技术侦查在公安工作中的应用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技术侦查学专业面临的挑战与发展趋势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提高技术侦查学专业水平的措施与建议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3441" y="1251402"/>
            <a:ext cx="3253071" cy="462145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应对复杂犯罪形势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随着犯罪手段的不断更新和复杂化，传统侦查手段已无法满足需求，技术侦查学专业应运而生。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提升侦查效率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通过运用先进的科技手段和侦查技术，提高案件侦破的效率和准确性。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培养专业人才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为公安机关培养具备技术侦查学专业知识和实践能力的高素质人才，以应对日益严峻的犯罪挑战。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技术侦查学专业课程设置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阐述技术侦查学专业的课程设置、教学内容及教学方法等。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技术侦查手段及应用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详细介绍技术侦查手段的种类、原理及在案件侦查中的应用。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技术侦查学专业概述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介绍技术侦查学专业的定义、发展历程、专业特点等。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技术侦查学专业实践环节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介绍技术侦查学专业的实验、实训、实习等实践教学环节。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技术侦查学专业发展前景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分析技术侦查学专业的发展趋势及未来前景，提出相关建议。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技术侦查学专业概述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技术侦查学是公安学类的一个专业方向，主要研究运用现代科技手段进行犯罪侦查、情报收集、证据固定等工作的理论、方法和技术。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和犯罪手段的不断更新，技术侦查学逐渐从传统的侦查手段中独立出来，形成了一门专业的学科。目前，技术侦查学已经成为公安工作中不可或缺的一部分，为打击犯罪、维护社会治安发挥着重要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主要包括刑事侦查学、刑事技术、网络安全、数据分析与可视化、密码学等。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涵盖犯罪现场勘查、物证检验鉴定、网络犯罪侦查、情报信息分析等多个方面，旨在培养学生掌握现代科技手段在犯罪侦查中的应用能力。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核心课程与教学内容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教学内容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核心课程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培养具备扎实的公安学理论基础和专业技能，能够熟练运用现代科技手段进行犯罪侦查、情报收集、证据固定等工作的高素质专门人才。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就业方向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毕业生可在公安机关、检察机关、法院等政法机关从事技术侦查、网络安全、情报分析等工作，也可在企事业单位从事安全管理、风险评估等工作。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培养目标与就业方向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技术侦查手段与方法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083" r="1608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现场保护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现场访问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现场勘查记录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现场分析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现场勘查技术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确保现场不被破坏，维持原始状态，为后续勘查提供准确的环境信息。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详细记录现场状况，包括痕迹、物证等的位置和特征。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对目击者、受害人等进行询问，了解案件发生经过和现场情况。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根据勘查结果，分析案件性质、作案手段等，为侦查提供线索。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运用专业技术手段，发现现场遗留的痕迹，如指纹、足迹等。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痕迹发现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对发现的痕迹进行提取，确保痕迹的完整性和准确性。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痕迹提取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对提取的痕迹进行分析，确定痕迹的形成原因、时间等。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痕迹分析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将现场痕迹与嫌疑人的样本进行比对，确定痕迹的归属。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痕迹比对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痕迹检验技术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416" b="1416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通过对笔迹的形态、运笔特征等进行分析，确定书写人的身份。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笔迹检验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印章印文检验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打印文件检验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言语识别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对印章印文的真伪、形成时间等进行检验，确定印章的真实性和使用情况。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对打印文件的打印机型号、打印时间等进行检验，确定文件的来源和真实性。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通过对言语的语音特征、用词习惯等进行分析，确定说话人的身份。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文书检验技术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https://d.book118.com/757111106013006040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4F4"/>
      </a:lt1>
      <a:dk2>
        <a:srgbClr val="040226"/>
      </a:dk2>
      <a:lt2>
        <a:srgbClr val="FFFFFF"/>
      </a:lt2>
      <a:accent1>
        <a:srgbClr val="312C7F"/>
      </a:accent1>
      <a:accent2>
        <a:srgbClr val="5C55C6"/>
      </a:accent2>
      <a:accent3>
        <a:srgbClr val="5577C6"/>
      </a:accent3>
      <a:accent4>
        <a:srgbClr val="605E9D"/>
      </a:accent4>
      <a:accent5>
        <a:srgbClr val="738ECA"/>
      </a:accent5>
      <a:accent6>
        <a:srgbClr val="658BE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2024-09-12T06:49:17.805</cp:lastPrinted>
  <dcterms:created xsi:type="dcterms:W3CDTF">2024-09-11T22:49:17Z</dcterms:created>
  <dcterms:modified xsi:type="dcterms:W3CDTF">2024-09-11T22:49:19Z</dcterms:modified>
</cp:coreProperties>
</file>