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B554A-E033-49BC-98DC-EC008F4AD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07FEE-72A7-43B3-8F81-BECA694B7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B71FE-BF72-4FBB-B271-E7433F8B2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052BC-41DC-4136-8F89-82BAE2C4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41186-98BE-4BD9-9897-F2E046133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177E7-6825-407C-AB91-258F6255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3A93A-0DEB-4A1C-9B45-479E8449F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40373-57C0-48E4-B69E-513526206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414C0-8FCA-4325-A8F1-7C65DCBD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7F58E-685D-4F87-A580-6087BCEF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78B1F-296C-438D-920E-3B820DA6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4024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上海大众汽车品牌构建建议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品牌传播与公关策略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企业文化建设与内部管理优化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关注年轻消费者的需求和喜好，打造符合年轻人审美和消费习惯的汽车产品。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重点发展中高端市场，提供高品质、高性能的汽车产品，满足消费者对品质和性能的追求。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关注家庭用户的需求，提供适合家庭使用的汽车产品，如空间宽敞、安全性能高的车型。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强调上海大众汽车的品质优势，如精湛的工艺、优质的原材料和严格的质量控制。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品质卓越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92" r="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突出上海大众汽车在技术研发和创新方面的实力，如先进的动力系统、智能驾驶技术等。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强调上海大众汽车的耐用性和可靠性，让消费者放心购买和使用。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确立品牌核心价值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传承上海大众汽车的历史和文化底蕴，同时注入时尚、科技等现代元素，打造独特的品牌形象。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提供个性化定制服务，让消费者可以根据自己的喜好和需求定制专属的汽车产品。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积极推广环保理念，开发新能源汽车和低碳技术，树立环保品牌形象。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塑造独特品牌形象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加大广告宣传力度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通过电视、网络、户外广告等多种渠道加大广告宣传力度，提高品牌知名度。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举办品牌活动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定期举办品牌活动，如汽车展览、试驾体验、文化讲座等，增强消费者对品牌的认知和好感度。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强化售后服务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提供优质的售后服务和客户关怀，让消费者在购买和使用过程中感受到品牌的温暖和贴心。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提升品牌知名度与美誉度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深入了解消费者需求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定期开展市场调研，了解消费者对于汽车产品的需求、偏好及消费趋势。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建立详细的用户画像，分析不同用户群体的特点，以便更精准地满足其需求。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反馈收集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积极收集用户反馈，及时响应并改进产品，提升用户体验。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加大研发力度，关注行业技术动态，将新技术应用于产品开发中。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170" r="2417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开发不同级别、类型的汽车产品，覆盖更广泛的消费群体。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提供个性化定制服务，满足消费者对于独特性和专属感的需求。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研发具有竞争力的新产品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性能优越性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提升汽车性能，如动力、操控、安全等方面，以超越竞争对手。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集成先进的智能驾驶辅助系统，提供便捷的互联网汽车服务。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注重汽车外观设计，打造具有辨识度和吸引力的品牌形象。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强化产品差异化特点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不断收集用户反馈和市场信息，持续改进产品和服务，提升品牌竞争力。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建立完善的质量管理体系，确保产品质量的稳定性和可靠性。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提供周到的售前、售中和售后服务，增强客户黏性和忠诚度。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提高产品质量与服务水平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针对不同消费群体制定差异化营销策略，如年轻人、家庭用户、商务人士等。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明确各车型的市场定位，突出产品特点和优势，满足不同消费者需求。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根据市场竞争和消费者购买力，制定合理的价格策略，提高产品竞争力。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制定多元化营销策略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https://d.book118.com/757114024023006032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2024-09-04T18:53:53.256</cp:lastPrinted>
  <dcterms:created xsi:type="dcterms:W3CDTF">2024-09-04T10:53:53Z</dcterms:created>
  <dcterms:modified xsi:type="dcterms:W3CDTF">2024-09-04T10:53:55Z</dcterms:modified>
</cp:coreProperties>
</file>