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52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8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C7DB3B-829E-4E62-BA73-F410B61BE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69C227-3626-45C2-8F10-8BCC032EF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5ECDAB-2612-4020-9D55-6189B299E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C6B494-1650-4F92-ADDF-5CC568446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6B6B1F-09E0-4902-AD1E-09BDCEBF1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B0EA8D-F243-4E56-BBAB-5E4E484D2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F40DC3-705C-4B89-AAE1-6A56BE73D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88D01C-56D5-412B-B0B0-A6D601AB5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331951-58B7-44DD-97A0-5DE1FA9D9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E4325F-56B8-4545-86B1-EA9FF495E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524C07-A364-4621-81C9-D1C442C7E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511" r:id="rId2"/>
    <p:sldLayoutId id="2147484512" r:id="rId3"/>
    <p:sldLayoutId id="2147484513" r:id="rId4"/>
    <p:sldLayoutId id="2147484514" r:id="rId5"/>
    <p:sldLayoutId id="2147484515" r:id="rId6"/>
    <p:sldLayoutId id="2147484516" r:id="rId7"/>
    <p:sldLayoutId id="2147484517" r:id="rId8"/>
    <p:sldLayoutId id="2147484518" r:id="rId9"/>
    <p:sldLayoutId id="2147484519" r:id="rId10"/>
    <p:sldLayoutId id="214748452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17" Type="http://schemas.openxmlformats.org/officeDocument/2006/relationships/tags" Target="../tags/tag193.xml" /><Relationship Id="rId18" Type="http://schemas.openxmlformats.org/officeDocument/2006/relationships/tags" Target="../tags/tag194.xml" /><Relationship Id="rId19" Type="http://schemas.openxmlformats.org/officeDocument/2006/relationships/tags" Target="../tags/tag195.xml" /><Relationship Id="rId2" Type="http://schemas.openxmlformats.org/officeDocument/2006/relationships/tags" Target="../tags/tag178.xml" /><Relationship Id="rId20" Type="http://schemas.openxmlformats.org/officeDocument/2006/relationships/tags" Target="../tags/tag196.xml" /><Relationship Id="rId21" Type="http://schemas.openxmlformats.org/officeDocument/2006/relationships/tags" Target="../tags/tag197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17" Type="http://schemas.openxmlformats.org/officeDocument/2006/relationships/tags" Target="../tags/tag217.xml" /><Relationship Id="rId18" Type="http://schemas.openxmlformats.org/officeDocument/2006/relationships/tags" Target="../tags/tag218.xml" /><Relationship Id="rId19" Type="http://schemas.openxmlformats.org/officeDocument/2006/relationships/tags" Target="../tags/tag219.xml" /><Relationship Id="rId2" Type="http://schemas.openxmlformats.org/officeDocument/2006/relationships/tags" Target="../tags/tag202.xml" /><Relationship Id="rId20" Type="http://schemas.openxmlformats.org/officeDocument/2006/relationships/tags" Target="../tags/tag220.xml" /><Relationship Id="rId21" Type="http://schemas.openxmlformats.org/officeDocument/2006/relationships/tags" Target="../tags/tag221.xml" /><Relationship Id="rId22" Type="http://schemas.openxmlformats.org/officeDocument/2006/relationships/tags" Target="../tags/tag222.xml" /><Relationship Id="rId23" Type="http://schemas.openxmlformats.org/officeDocument/2006/relationships/tags" Target="../tags/tag223.xml" /><Relationship Id="rId24" Type="http://schemas.openxmlformats.org/officeDocument/2006/relationships/tags" Target="../tags/tag224.xml" /><Relationship Id="rId25" Type="http://schemas.openxmlformats.org/officeDocument/2006/relationships/tags" Target="../tags/tag225.xml" /><Relationship Id="rId26" Type="http://schemas.openxmlformats.org/officeDocument/2006/relationships/tags" Target="../tags/tag226.xml" /><Relationship Id="rId27" Type="http://schemas.openxmlformats.org/officeDocument/2006/relationships/tags" Target="../tags/tag227.xml" /><Relationship Id="rId28" Type="http://schemas.openxmlformats.org/officeDocument/2006/relationships/tags" Target="../tags/tag228.xml" /><Relationship Id="rId29" Type="http://schemas.openxmlformats.org/officeDocument/2006/relationships/tags" Target="../tags/tag229.xml" /><Relationship Id="rId3" Type="http://schemas.openxmlformats.org/officeDocument/2006/relationships/tags" Target="../tags/tag203.xml" /><Relationship Id="rId30" Type="http://schemas.openxmlformats.org/officeDocument/2006/relationships/tags" Target="../tags/tag230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14" Type="http://schemas.openxmlformats.org/officeDocument/2006/relationships/tags" Target="../tags/tag255.xml" /><Relationship Id="rId15" Type="http://schemas.openxmlformats.org/officeDocument/2006/relationships/tags" Target="../tags/tag256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tags" Target="../tags/tag247.xml" /><Relationship Id="rId7" Type="http://schemas.openxmlformats.org/officeDocument/2006/relationships/tags" Target="../tags/tag248.xml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5.xml" /><Relationship Id="rId11" Type="http://schemas.openxmlformats.org/officeDocument/2006/relationships/tags" Target="../tags/tag266.xml" /><Relationship Id="rId12" Type="http://schemas.openxmlformats.org/officeDocument/2006/relationships/tags" Target="../tags/tag267.xml" /><Relationship Id="rId13" Type="http://schemas.openxmlformats.org/officeDocument/2006/relationships/tags" Target="../tags/tag268.xml" /><Relationship Id="rId14" Type="http://schemas.openxmlformats.org/officeDocument/2006/relationships/tags" Target="../tags/tag269.xml" /><Relationship Id="rId15" Type="http://schemas.openxmlformats.org/officeDocument/2006/relationships/tags" Target="../tags/tag270.xml" /><Relationship Id="rId16" Type="http://schemas.openxmlformats.org/officeDocument/2006/relationships/tags" Target="../tags/tag271.xml" /><Relationship Id="rId17" Type="http://schemas.openxmlformats.org/officeDocument/2006/relationships/tags" Target="../tags/tag272.xml" /><Relationship Id="rId18" Type="http://schemas.openxmlformats.org/officeDocument/2006/relationships/tags" Target="../tags/tag273.xml" /><Relationship Id="rId19" Type="http://schemas.openxmlformats.org/officeDocument/2006/relationships/tags" Target="../tags/tag274.xml" /><Relationship Id="rId2" Type="http://schemas.openxmlformats.org/officeDocument/2006/relationships/tags" Target="../tags/tag257.xml" /><Relationship Id="rId20" Type="http://schemas.openxmlformats.org/officeDocument/2006/relationships/tags" Target="../tags/tag275.xml" /><Relationship Id="rId21" Type="http://schemas.openxmlformats.org/officeDocument/2006/relationships/tags" Target="../tags/tag276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tags" Target="../tags/tag261.xml" /><Relationship Id="rId7" Type="http://schemas.openxmlformats.org/officeDocument/2006/relationships/tags" Target="../tags/tag262.xml" /><Relationship Id="rId8" Type="http://schemas.openxmlformats.org/officeDocument/2006/relationships/tags" Target="../tags/tag263.xml" /><Relationship Id="rId9" Type="http://schemas.openxmlformats.org/officeDocument/2006/relationships/tags" Target="../tags/tag26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7.xml" /><Relationship Id="rId3" Type="http://schemas.openxmlformats.org/officeDocument/2006/relationships/tags" Target="../tags/tag278.xml" /><Relationship Id="rId4" Type="http://schemas.openxmlformats.org/officeDocument/2006/relationships/tags" Target="../tags/tag279.xml" /><Relationship Id="rId5" Type="http://schemas.openxmlformats.org/officeDocument/2006/relationships/tags" Target="../tags/tag28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1506202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动物的迁徙导航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2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3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983990" y="8870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4057930" y="9325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915104" y="9979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单击此处添加文本</a:t>
            </a:r>
            <a:endParaRPr lang="zh-CN" altLang="en-US" sz="22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983990" y="178371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4057930" y="182913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915104" y="189461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动物迁徙导航的种类</a:t>
            </a:r>
            <a:endParaRPr lang="zh-CN" altLang="en-US" sz="22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983990" y="268033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4057930" y="27257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915104" y="27912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动物迁徙导航的机制</a:t>
            </a:r>
            <a:endParaRPr lang="zh-CN" altLang="en-US" sz="22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983990" y="357695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4057930" y="362237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915104" y="368785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动物迁徙导航的意义</a:t>
            </a:r>
            <a:endParaRPr lang="zh-CN" altLang="en-US" sz="22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983990" y="447357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4057930" y="45189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915104" y="45844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动物迁徙导航的研究价值</a:t>
            </a:r>
            <a:endParaRPr lang="zh-CN" altLang="en-US" sz="22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2" name="矩形: 圆角 28"/>
          <p:cNvSpPr/>
          <p:nvPr>
            <p:custDataLst>
              <p:tags r:id="rId20"/>
            </p:custDataLst>
          </p:nvPr>
        </p:nvSpPr>
        <p:spPr>
          <a:xfrm>
            <a:off x="3983990" y="53701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74" name="序号"/>
          <p:cNvSpPr txBox="1"/>
          <p:nvPr>
            <p:custDataLst>
              <p:tags r:id="rId21"/>
            </p:custDataLst>
          </p:nvPr>
        </p:nvSpPr>
        <p:spPr>
          <a:xfrm>
            <a:off x="4057930" y="54156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6" name="标题"/>
          <p:cNvSpPr txBox="1"/>
          <p:nvPr>
            <p:custDataLst>
              <p:tags r:id="rId22"/>
            </p:custDataLst>
          </p:nvPr>
        </p:nvSpPr>
        <p:spPr>
          <a:xfrm>
            <a:off x="4915104" y="54810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动物迁徙导航的挑战与未来展望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2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893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动物迁徙导航的种类</a:t>
            </a:r>
            <a:endParaRPr lang="zh-CN" altLang="en-US"/>
          </a:p>
        </p:txBody>
      </p:sp>
      <p:sp>
        <p:nvSpPr>
          <p:cNvPr id="104897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8976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地球磁场感应</a:t>
            </a:r>
            <a:endParaRPr lang="zh-CN" altLang="en-US"/>
          </a:p>
        </p:txBody>
      </p:sp>
      <p:sp>
        <p:nvSpPr>
          <p:cNvPr id="1049020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地球磁场感应的原理仍需进一步研究，但已经证实其对动物迁徙的重要性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30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地球磁场感应在动物迁徙中起到关键作用，帮助动物准确判断方向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许多动物具有感知地球磁场的能力，如鸟类、鱼类等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42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动物迁徙导航的一种方式，利用地球磁场感应进行方向定位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天体导航</a:t>
            </a:r>
            <a:endParaRPr lang="zh-CN" altLang="en-US"/>
          </a:p>
        </p:txBody>
      </p:sp>
      <p:sp>
        <p:nvSpPr>
          <p:cNvPr id="1049082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常见的使用天体导航的动物有蜜蜂、鸟类和某些海洋哺乳动物等。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92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天体导航的缺点是需要动物具备较高的天文知识和计算能力，且容易受到天体位置变化的影响。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天体导航的优点是可靠性和准确性较高，即使在阴天或多云的天气条件下也能使用。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04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动物迁徙导航的一种方式，利用太阳、月亮、星星等天体位置进行导航。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地标导航</a:t>
            </a:r>
            <a:endParaRPr lang="zh-CN" altLang="en-US"/>
          </a:p>
        </p:txBody>
      </p:sp>
      <p:sp>
        <p:nvSpPr>
          <p:cNvPr id="104914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定义：利用地形、地貌、建筑物等固定地标进行迁徙导航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特点：迁徙路径相对固定，通常不受季节和天气影响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实例：大雁南飞时利用地形和河流等标志物进行导航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局限：地标易受人为破坏和环境变化影响，导致导航失效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化学导航</a:t>
            </a:r>
            <a:endParaRPr lang="zh-CN" altLang="en-US"/>
          </a:p>
        </p:txBody>
      </p:sp>
      <p:sp>
        <p:nvSpPr>
          <p:cNvPr id="1049202" name="Freeform 27"/>
          <p:cNvSpPr/>
          <p:nvPr>
            <p:custDataLst>
              <p:tags r:id="rId2"/>
            </p:custDataLst>
          </p:nvPr>
        </p:nvSpPr>
        <p:spPr bwMode="auto">
          <a:xfrm>
            <a:off x="69095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4" name="矩形: 圆角 32"/>
          <p:cNvSpPr/>
          <p:nvPr>
            <p:custDataLst>
              <p:tags r:id="rId3"/>
            </p:custDataLst>
          </p:nvPr>
        </p:nvSpPr>
        <p:spPr>
          <a:xfrm flipH="1">
            <a:off x="81901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095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08" name="正文"/>
          <p:cNvSpPr txBox="1"/>
          <p:nvPr>
            <p:custDataLst>
              <p:tags r:id="rId5"/>
            </p:custDataLst>
          </p:nvPr>
        </p:nvSpPr>
        <p:spPr>
          <a:xfrm>
            <a:off x="952172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简介：动物通过感知地球磁场和化学物质来识别方向，这种导航方式称为化学导航。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10" name="标题"/>
          <p:cNvSpPr txBox="1"/>
          <p:nvPr>
            <p:custDataLst>
              <p:tags r:id="rId6"/>
            </p:custDataLst>
          </p:nvPr>
        </p:nvSpPr>
        <p:spPr>
          <a:xfrm>
            <a:off x="75976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2" name="Freeform 27"/>
          <p:cNvSpPr/>
          <p:nvPr>
            <p:custDataLst>
              <p:tags r:id="rId7"/>
            </p:custDataLst>
          </p:nvPr>
        </p:nvSpPr>
        <p:spPr bwMode="auto">
          <a:xfrm>
            <a:off x="351334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4" name="矩形: 圆角 38"/>
          <p:cNvSpPr/>
          <p:nvPr>
            <p:custDataLst>
              <p:tags r:id="rId8"/>
            </p:custDataLst>
          </p:nvPr>
        </p:nvSpPr>
        <p:spPr>
          <a:xfrm flipH="1">
            <a:off x="364140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6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334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18" name="正文"/>
          <p:cNvSpPr txBox="1"/>
          <p:nvPr>
            <p:custDataLst>
              <p:tags r:id="rId10"/>
            </p:custDataLst>
          </p:nvPr>
        </p:nvSpPr>
        <p:spPr>
          <a:xfrm>
            <a:off x="377456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原理：动物通过感知地球磁场和化学物质（如气味、空气中的化学成分等）来识别方向，并利用这些信息进行迁徙。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20" name="标题"/>
          <p:cNvSpPr txBox="1"/>
          <p:nvPr>
            <p:custDataLst>
              <p:tags r:id="rId11"/>
            </p:custDataLst>
          </p:nvPr>
        </p:nvSpPr>
        <p:spPr>
          <a:xfrm>
            <a:off x="358215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22" name="Freeform 27"/>
          <p:cNvSpPr/>
          <p:nvPr>
            <p:custDataLst>
              <p:tags r:id="rId12"/>
            </p:custDataLst>
          </p:nvPr>
        </p:nvSpPr>
        <p:spPr bwMode="auto">
          <a:xfrm>
            <a:off x="633573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4" name="矩形: 圆角 68"/>
          <p:cNvSpPr/>
          <p:nvPr>
            <p:custDataLst>
              <p:tags r:id="rId13"/>
            </p:custDataLst>
          </p:nvPr>
        </p:nvSpPr>
        <p:spPr>
          <a:xfrm flipH="1">
            <a:off x="646379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6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573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28" name="正文"/>
          <p:cNvSpPr txBox="1"/>
          <p:nvPr>
            <p:custDataLst>
              <p:tags r:id="rId15"/>
            </p:custDataLst>
          </p:nvPr>
        </p:nvSpPr>
        <p:spPr>
          <a:xfrm>
            <a:off x="659695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种类：主要包括嗅觉导航和磁感应导航两种方式。嗅觉导航是指动物通过感知气味来识别方向，磁感应导航是指动物通过感知地球磁场来识别方向。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30" name="标题"/>
          <p:cNvSpPr txBox="1"/>
          <p:nvPr>
            <p:custDataLst>
              <p:tags r:id="rId16"/>
            </p:custDataLst>
          </p:nvPr>
        </p:nvSpPr>
        <p:spPr>
          <a:xfrm>
            <a:off x="640454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32" name="Freeform 27"/>
          <p:cNvSpPr/>
          <p:nvPr>
            <p:custDataLst>
              <p:tags r:id="rId17"/>
            </p:custDataLst>
          </p:nvPr>
        </p:nvSpPr>
        <p:spPr bwMode="auto">
          <a:xfrm>
            <a:off x="9158129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4" name="矩形: 圆角 74"/>
          <p:cNvSpPr/>
          <p:nvPr>
            <p:custDataLst>
              <p:tags r:id="rId18"/>
            </p:custDataLst>
          </p:nvPr>
        </p:nvSpPr>
        <p:spPr>
          <a:xfrm flipH="1">
            <a:off x="9286825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6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8129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38" name="正文"/>
          <p:cNvSpPr txBox="1"/>
          <p:nvPr>
            <p:custDataLst>
              <p:tags r:id="rId20"/>
            </p:custDataLst>
          </p:nvPr>
        </p:nvSpPr>
        <p:spPr>
          <a:xfrm>
            <a:off x="941934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特点：化学导航具有较高的准确性和可靠性，可以帮助动物在复杂的环境中准确找到目的地。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40" name="标题"/>
          <p:cNvSpPr txBox="1"/>
          <p:nvPr>
            <p:custDataLst>
              <p:tags r:id="rId21"/>
            </p:custDataLst>
          </p:nvPr>
        </p:nvSpPr>
        <p:spPr>
          <a:xfrm>
            <a:off x="9227573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动物迁徙导航的机制</a:t>
            </a:r>
            <a:endParaRPr lang="zh-CN" altLang="en-US"/>
          </a:p>
        </p:txBody>
      </p:sp>
      <p:sp>
        <p:nvSpPr>
          <p:cNvPr id="1049276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9278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遗传基因的影响</a:t>
            </a:r>
            <a:endParaRPr lang="zh-CN" altLang="en-US"/>
          </a:p>
        </p:txBody>
      </p:sp>
      <p:sp>
        <p:nvSpPr>
          <p:cNvPr id="104932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遗传基因对动物迁徙导航的影响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遗传基因对动物迁徙导航机制的贡献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遗传基因与动物迁徙导航的关系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动物迁徙导航的遗传基因研究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9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大脑神经网络的运作</a:t>
            </a:r>
            <a:endParaRPr lang="zh-CN" altLang="en-US"/>
          </a:p>
        </p:txBody>
      </p:sp>
      <p:sp>
        <p:nvSpPr>
          <p:cNvPr id="104940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动物迁徙导航依赖于大脑神经网络的复杂机制。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大脑中的多个区域协同工作，处理导航信息。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神经元之间的信号传递在导航中起到关键作用。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动物迁徙导航的机制还涉及到多种感知器官的协同作用。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5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感知器官的作用</a:t>
            </a:r>
            <a:endParaRPr lang="zh-CN" altLang="en-US"/>
          </a:p>
        </p:txBody>
      </p:sp>
      <p:sp>
        <p:nvSpPr>
          <p:cNvPr id="1049458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嗅觉器官可以用来感知气味，帮助动物识别环境中的信息素和其他化学物质，从而调整迁徙方向和路线。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68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听觉器官可以用来感知声音的方向和距离，帮助动物判断迁徙路线和方向。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视觉器官可以帮助动物识别地形和方向，以及发现障碍物和猎物等。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80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动物迁徙导航主要依靠感知器官，如视觉、听觉和嗅觉等。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1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环境条件的诱导</a:t>
            </a:r>
            <a:endParaRPr lang="zh-CN" altLang="en-US"/>
          </a:p>
        </p:txBody>
      </p:sp>
      <p:sp>
        <p:nvSpPr>
          <p:cNvPr id="104952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气候变化：动物迁徙导航受到气候变化的影响，如温度、湿度和风向等。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地理特征：动物迁徙导航受到地理特征的影响，如地形、地貌和磁场等。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4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天文位置：动物迁徙导航受到天文位置的影响，如日月星辰的位置和高度等。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季节性变化：动物迁徙导航受到季节性变化的影响，如日照长度和植物生长周期等。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9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动物迁徙导航的意义</a:t>
            </a:r>
            <a:endParaRPr lang="zh-CN" altLang="en-US"/>
          </a:p>
        </p:txBody>
      </p:sp>
      <p:sp>
        <p:nvSpPr>
          <p:cNvPr id="104959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9596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https://d.book118.com/757115062026006041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6_2"/>
  <p:tag name="KSO_WM_UNIT_INDEX" val="1_6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01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80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8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宋体</vt:lpstr>
      <vt:lpstr>Office Theme</vt:lpstr>
      <vt:lpstr>动物的迁徙导航</vt:lpstr>
      <vt:lpstr>目录</vt:lpstr>
      <vt:lpstr>添加章节标题</vt:lpstr>
      <vt:lpstr>动物迁徙导航的种类</vt:lpstr>
      <vt:lpstr>地球磁场感应</vt:lpstr>
      <vt:lpstr>天体导航</vt:lpstr>
      <vt:lpstr>地标导航</vt:lpstr>
      <vt:lpstr>化学导航</vt:lpstr>
      <vt:lpstr>动物迁徙导航的机制</vt:lpstr>
      <vt:lpstr>遗传基因的影响</vt:lpstr>
      <vt:lpstr>大脑神经网络的运作</vt:lpstr>
      <vt:lpstr>感知器官的作用</vt:lpstr>
      <vt:lpstr>环境条件的诱导</vt:lpstr>
      <vt:lpstr>动物迁徙导航的意义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2024-09-13T20:37:33.781</cp:lastPrinted>
  <dcterms:created xsi:type="dcterms:W3CDTF">2024-09-13T12:37:33Z</dcterms:created>
  <dcterms:modified xsi:type="dcterms:W3CDTF">2024-09-13T12:37:36Z</dcterms:modified>
</cp:coreProperties>
</file>