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017CB-42A1-4FE6-A4B9-2A50111E5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FFF8A-25A8-45E6-9670-5DB9AD404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6CF35-84EA-4A23-9B65-E9CFFAFC2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EC38B-7102-49D2-A304-0BF4637E7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D4C30-008D-4C5F-BDB1-0416C4141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E747CA-8096-4DC5-88A4-3B31D0A2D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EAB1FF-BE5E-4F78-B149-BDDBC3969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19014-4EE1-4278-ABF5-0FAC0C19B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B5FC3-406A-451E-8775-630D8EC94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EFE0B-9A0E-41AE-8FF7-944D5ED43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870CC-927B-49BC-B33E-CC53D0D02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16054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新生儿采血法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新生儿采血法简介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新生儿采血法的种类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新生儿采血法的操作步骤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新生儿采血法的注意事项与并发症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新生儿采血法的临床应用与价值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新生儿采血法简介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新生儿采血法是指通过采集新生儿血液样本进行疾病筛查、诊断和监测的方法。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新生儿采血法的目的是尽早发现新生儿遗传性疾病、代谢性疾病和感染等疾病，以便及时采取干预和治疗措施，保障新生儿的健康和生命安全。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新生儿采血法通常在出生后72小时至7天内进行，此时新生儿的血液中各种指标较为稳定，能够准确反映新生儿的健康状况。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采血时应尽量减少对新生儿的创伤和痛苦，采血前应确保新生儿处于安静状态，采血后应妥善处理血液样本，避免交叉感染和误差。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采血时间与注意事项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31" b="2513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准备采血器材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确定采血量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采血前应了解新生儿的出生情况、家族病史、用药情况等，以便对采血结果进行准确解读。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采血前应准备好所需的采血器材，如消毒棉签、采血管、注射器等，确保采血过程的无菌操作。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根据不同的检测项目和要求，确定所需的采血量，以保证检测结果的准确性。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新生儿采血法的种类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足跟采血法是一种常用的新生儿采血方法，具有操作简便、取血量足等优点。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跟采血法是通过采集新生儿足跟部的血液来进行检测的方法。足跟部毛细血管丰富，易于操作，且足跟部面积较大，易于固定和压迫止血。采血时，将新生儿的足部轻轻按摩，消毒后用采血针刺入足跟皮肤，深度约2-3毫米，血液会自然流出，用吸管或棉球收集血液样本进行检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足跟采血法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耳垂采血法是一种方便快捷的新生儿采血方法，适用于小量血液采集。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垂采血法是通过采集新生儿耳垂部位的血液来进行检测的方法。耳垂部位毛细血管丰富，易于操作。采血时，将新生儿的耳垂轻轻按摩，消毒后用采血针刺入耳垂皮肤，深度约1-2毫米，血液会自然流出，用吸管或棉球收集血液样本进行检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耳垂采血法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指尖采血法是一种简单易行的新生儿采血方法，适用于快速检测。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尖采血法是通过采集新生儿手指尖部位的血液来进行检测的方法。指尖部位毛细血管丰富，易于操作。采血时，将新生儿的指尖轻轻按摩，消毒后用采血针刺入指尖皮肤，深度约1-2毫米，血液会自然流出，用吸管或棉球收集血液样本进行检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指尖采血法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静脉采血法是一种准确可靠的新生儿采血方法，适用于需要大量血液样本的情况。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采血法是通过采集新生儿静脉血液来进行检测的方法。静脉血液流量大，易于操作。采血时，将新生儿的上肢或下肢固定，消毒后用注射器抽取静脉血液样本进行检测。由于操作难度较大，一般由专业医护人员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静脉采血法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新生儿采血法的操作步骤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https://d.book118.com/757116054035006044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2024-09-18T11:48:32.054</cp:lastPrinted>
  <dcterms:created xsi:type="dcterms:W3CDTF">2024-09-18T03:48:32Z</dcterms:created>
  <dcterms:modified xsi:type="dcterms:W3CDTF">2024-09-18T03:48:34Z</dcterms:modified>
</cp:coreProperties>
</file>