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C048E-E984-4664-93EC-C64A01F5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3101C-EB35-49BB-B608-AB3FCBBB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C2775-162F-4B27-B281-EBAE826E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BC662-C767-4FDC-B6A2-05D0F875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2CAAF-1B16-4868-9AB8-A3BA3AFC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188A1-12F9-4594-8D65-DA745C92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025ED-E07C-4BAA-B169-90B5F1BDD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FAC0D-9D42-44BF-BB51-D287FFE6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23199-B32D-4F00-B6F9-F5E0167D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98344-59E2-4B16-8E25-9488AC1D7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61CF4-7C82-492B-A387-A1008447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200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护理安全守则建立应急意识与行动准则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护理安全守则概述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应急意识培养与提升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行动准则制定与执行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提高护理人员对突发事件的应急意识和处理能力。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确保在紧急情况下，护理人员能够迅速、准确地采取应对措施，保障患者安全。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促进医疗机构建立完善的安全管理体系，提升整体护理服务质量。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本守则适用于所有医疗机构内的护理人员，包括护士、护理员等。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护理人员在日常工作中需要处理各种紧急情况，如患者突发病情变化、设备故障、自然灾害等，本守则为他们提供应急处理的指导。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护理安全守则概述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护理安全是指在护理过程中，采取必要的措施和手段，确保患者和医护人员的人身安全，防止意外事件的发生。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护理安全是医疗质量的重要组成部分，直接关系到患者的生命安全和健康。建立护理安全守则有助于提高医护人员的应急意识和行动能力，减少医疗差错和纠纷的发生，保障医疗工作的顺利进行。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跌倒、坠床、压疮、误吸、感染等。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这些风险事件可能导致患者身体受伤、病情加重甚至危及生命，同时也会对医护人员的工作和心理造成不良影响。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常见护理风险及危害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守则制定原则与依据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科学性、实用性、可操作性、可评价性。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制定依据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国家相关法律法规、行业标准、医院规章制度等。同时，还应结合实际情况和临床经验，制定符合本科室或本病区的具体守则。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应急意识培养与提升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应急意识概念及意义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应急意识是指在突发事件或紧急情况下，护理人员能够迅速做出反应，采取有效措施，保障患者及自身安全的意识和能力。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建立应急意识对于提高护理人员的应对能力、减少医疗差错和事故、保障患者安全具有重要意义。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鼓励护理人员积极参与实际工作，不断积累应急处理经验，提高应对突发事件的熟练度和自信心。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加强应急知识学习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护理人员应系统学习应急知识，包括突发事件的处理流程、应急预案的制定和实施、急救技能等。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通过定期参与应急演练，提高护理人员的应急处置能力和团队协作能力。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护理人员应急能力培养途径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在发现紧急情况时，护理人员应迅速做出反应，启动应急预案，采取有效措施控制事态发展。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在应对突发事件后，护理人员应及时总结经验教训，不断完善自身的应急处理能力和水平。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护理人员应积极与其他医护人员协作，共同应对突发事件，确保患者安全。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保持高度警惕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护理人员应时刻保持高度警惕，关注患者病情变化及周围环境变化，及时发现潜在的安全隐患。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实践中应急意识体现与运用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https://d.book118.com/757122001016006035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2024-09-09T09:13:24.241</cp:lastPrinted>
  <dcterms:created xsi:type="dcterms:W3CDTF">2024-09-09T01:13:24Z</dcterms:created>
  <dcterms:modified xsi:type="dcterms:W3CDTF">2024-09-09T01:13:26Z</dcterms:modified>
</cp:coreProperties>
</file>