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F15177D-BE4C-4F10-9259-6933F6029C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398602-6E9D-45FF-8A3E-D9E00381E0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73E41B2-72EF-40DC-AB63-FEF5E9B5E2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300F1B8-AAC3-4BDC-BD17-E286550323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444693-E6BD-405F-AE5C-E571C93000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AD015A-8480-4594-AC9E-6BCB347727B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C2B4285-D626-4B0E-B8D7-42A6EA681A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F56A9B-845E-45AC-8454-A213625949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056638-851E-4BE1-9083-59BBA8F827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202853-C8C7-4B74-BFC5-BAE110136A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2F49D2-8911-4645-BE2F-8DDE9B7CDF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7122026150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78406" y="2998000"/>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2025">
              <a:solidFill>
                <a:schemeClr val="lt2">
                  <a:alpha val="100000"/>
                </a:schemeClr>
              </a:solidFill>
              <a:latin typeface="Microsoft Yahei"/>
              <a:ea typeface="Microsoft Yahei"/>
              <a:cs typeface="Microsoft Yahei"/>
            </a:endParaRPr>
          </a:p>
        </p:txBody>
      </p:sp>
      <p:sp>
        <p:nvSpPr>
          <p:cNvPr id="4" name="TextBox 4"/>
          <p:cNvSpPr txBox="1"/>
          <p:nvPr/>
        </p:nvSpPr>
        <p:spPr>
          <a:xfrm>
            <a:off x="763747" y="997750"/>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如何预防勒索病毒</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69445"/>
            <a:ext cx="5811370" cy="433728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勒索病毒概述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预防勒索病毒的措施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企业预防勒索病毒的策略</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个人预防勒索病毒的技巧</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应对勒索病毒攻击的策略</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勒索病毒概述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1438" r="2143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勒索病毒是一种恶意软件，也称为勒索软件或Ransomware。它通过感染计算机系统，加密或锁定文件，然后要求受害者支付赎金以解密或解锁文件。</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勒索病毒通常隐藏在电子邮件附件、恶意网站、下载的文件或软件中，一旦用户点击或打开，就会感染系统。</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勒索病毒的定义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185" b="9185"/>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勒索病毒的历史与现状</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勒索病毒最早出现在2011年左右，但近年来其传播和影响不断扩大。</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目前，勒索病毒已经成为全球范围内的严重网络安全威胁之一，攻击者利用各种手段进行传播和攻击，受害者涉及个人、企业、政府等各种组织。</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通过恶意网站传播</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攻击者在网站上挂载恶意代码，当用户访问这些网站时，就会感染勒索病毒。</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通过下载的文件或软件传播</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攻击者将勒索病毒捆绑在其他软件或文件中，一旦用户下载或安装这些文件，就会感染系统。</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通过电子邮件附件传播</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攻击者将勒索病毒伪装成正常文件，通过电子邮件发送给受害者，一旦受害者打开附件，就会感染系统。</a:t>
            </a:r>
          </a:p>
        </p:txBody>
      </p:sp>
      <p:pic>
        <p:nvPicPr>
          <p:cNvPr id="10" name="Picture 10"/>
          <p:cNvPicPr>
            <a:picLocks noChangeAspect="1"/>
          </p:cNvPicPr>
          <p:nvPr/>
        </p:nvPicPr>
        <p:blipFill>
          <a:blip r:embed="rId2"/>
          <a:srcRect l="12500" r="12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勒索病毒的传播方式</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预防勒索病毒的措施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定期备份重要数据是预防勒索病毒攻击的最有效措施之一。通过备份数据，即使系统被攻击，也能快速恢复数据，减少损失。</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建议至少每周备份一次数据，并存储在安全的地方，如外部硬盘、云存储或离线的备份设施。同时，确保备份数据也得到了安全保护，如加密和访问控制。</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219" r="2321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定期备份重要数据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安装防病毒软件和更新病毒库</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安装防病毒软件并保持病毒库的最新状态是预防勒索病毒的关键措施。防病毒软件能够实时监测和拦截恶意软件的入侵。</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选择知名品牌的防病毒软件，并定期更新病毒库。同时，配置防病毒软件以自动更新病毒库和进行常规扫描。此外，定期进行全盘扫描以确保系统安全。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关闭不必要的网络共享和端口可以降低勒索病毒入侵的风险。减少系统的开放接口能够降低被攻击的可能性。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检查系统上的网络共享和端口，只保留必要的共享和端口。使用专业的工具或手动配置关闭不必要的共享和端口。同时，限制对共享和端口的访问权限，仅允许必要的用户和应用程序访问。</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关闭不必要的网络共享和端口</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使用强密码和定期更换密码是预防勒索病毒攻击的基本措施之一。强密码能够增加破解的难度，定期更换密码能够降低被破解的风险。</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创建包含大写字母、小写字母、数字和特殊字符的复杂密码，并确保长度至少为8位。定期更换密码，建议每3个月更换一次。同时，避免使用容易猜测的密码和重复使用相同的密码。</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使用强密码和定期更换密码</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谨慎打开未知来源的邮件和链接是避免勒索病毒攻击的重要提示。恶意软件经常通过伪装成正常邮件或链接来诱导用户点击，进而感染系统。</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不要随意打开来自未知发件人或可疑邮件的附件和链接。使用可靠的邮件客户端，并配置过滤器来拦截可疑邮件。同时，教育员工提高对网络钓鱼和欺诈邮件的警惕性。</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谨慎打开未知来源的邮件和链接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企业预防勒索病毒的策略</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https://d.book118.com/757122026150006042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2024-09-16T08:19:31.812</cp:lastPrinted>
  <dcterms:created xsi:type="dcterms:W3CDTF">2024-09-16T00:19:31Z</dcterms:created>
  <dcterms:modified xsi:type="dcterms:W3CDTF">2024-09-16T00:19:33Z</dcterms:modified>
</cp:coreProperties>
</file>