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417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B9A11-4A82-441F-B5AE-9AD5F05C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FC58D-8009-47A5-80C7-9E2A7641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5CAA-532D-40B4-A3A8-4279095A7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6A71B-6AC8-4958-8211-0924ACFD0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4F7E5-C473-44E0-8D73-4657AB99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E4B56-0E91-4F86-A818-7A19C83C5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839CC-C5F4-4A7B-826B-3DDD721E9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DAADF-47AD-4934-9870-C10CB49E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1CC4F-2E6E-4D95-B836-7FFFD6A5C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9B36A-0E47-4F7F-88C8-275FD3356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FA138-108B-4BB2-A5DB-67FA3E73E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302102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0000"/>
          </a:bodyPr>
          <a:lstStyle/>
          <a:p>
            <a:r>
              <a:rPr lang="zh-CN" altLang="en-US"/>
              <a:t>人力外包：银行降低人力资源管理成本的有效方法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李老师,A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人力外包的定义和背景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银行人力资源管理的现状和挑战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人力外包降低银行人力资源管理成本的方法和途径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人力外包的风险和应对策略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未来展望和总结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人力外包的定义和背景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https://d.book118.com/757123021025006032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思源黑体 CN Normal</vt:lpstr>
      <vt:lpstr>Calibri Light</vt:lpstr>
      <vt:lpstr>Office Theme</vt:lpstr>
      <vt:lpstr>人力外包：银行降低人力资源管理成本的有效方法</vt:lpstr>
      <vt:lpstr>目录</vt:lpstr>
      <vt:lpstr>单击编辑章节标题</vt:lpstr>
      <vt:lpstr>人力外包的定义和背景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2024-09-04T19:49:54.784</cp:lastPrinted>
  <dcterms:created xsi:type="dcterms:W3CDTF">2024-09-04T11:49:54Z</dcterms:created>
  <dcterms:modified xsi:type="dcterms:W3CDTF">2024-09-04T11:49:57Z</dcterms:modified>
</cp:coreProperties>
</file>