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15" Type="http://schemas.openxmlformats.org/officeDocument/2006/relationships/image" Target="../media/image15.png" /><Relationship Id="rId16" Type="http://schemas.openxmlformats.org/officeDocument/2006/relationships/image" Target="../media/image16.png" /><Relationship Id="rId17" Type="http://schemas.openxmlformats.org/officeDocument/2006/relationships/image" Target="../media/image17.png" /><Relationship Id="rId18" Type="http://schemas.openxmlformats.org/officeDocument/2006/relationships/image" Target="../media/image18.png" /><Relationship Id="rId19" Type="http://schemas.openxmlformats.org/officeDocument/2006/relationships/image" Target="../media/image19.png" /><Relationship Id="rId2" Type="http://schemas.openxmlformats.org/officeDocument/2006/relationships/image" Target="../media/image2.png" /><Relationship Id="rId20" Type="http://schemas.openxmlformats.org/officeDocument/2006/relationships/image" Target="../media/image20.png" /><Relationship Id="rId21" Type="http://schemas.openxmlformats.org/officeDocument/2006/relationships/image" Target="../media/image21.png" /><Relationship Id="rId22" Type="http://schemas.openxmlformats.org/officeDocument/2006/relationships/image" Target="../media/image22.png" /><Relationship Id="rId23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E072F-1E5F-4DD0-83DD-2904BDBF2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2F3EA-1119-4EDB-97B6-7F3DA3153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C2160-09D5-4C11-9841-41D5B00CD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8B3B7-C5C7-4677-8710-EC824D6C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C0F9C-8074-4FDF-B605-17A1D3757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0BD47C-C652-47D5-B6A0-8080C4BE5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A5906-B7AA-4D2D-80A4-7457996FE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F87B5-2978-430E-8A4F-98C81C16B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FECB9-EE6F-4A13-A21B-89AEF4FA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45437-36BD-4DD8-BB2E-57AF140DF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C3ABB-D68E-4125-81A2-2EA8B1365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3/4/2021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7024116" y="0"/>
            <a:ext cx="821435" cy="80772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7103364" y="65531"/>
            <a:ext cx="662940" cy="66294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/>
          <a:stretch>
            <a:fillRect/>
          </a:stretch>
        </p:blipFill>
        <p:spPr>
          <a:xfrm>
            <a:off x="7507223" y="2318003"/>
            <a:ext cx="1165859" cy="1071372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5"/>
          <a:stretch>
            <a:fillRect/>
          </a:stretch>
        </p:blipFill>
        <p:spPr>
          <a:xfrm>
            <a:off x="7612697" y="2423350"/>
            <a:ext cx="955801" cy="861567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6"/>
          <a:stretch>
            <a:fillRect/>
          </a:stretch>
        </p:blipFill>
        <p:spPr>
          <a:xfrm>
            <a:off x="8165592" y="879347"/>
            <a:ext cx="918972" cy="920496"/>
          </a:xfrm>
          <a:prstGeom prst="rect">
            <a:avLst/>
          </a:prstGeom>
        </p:spPr>
      </p:pic>
      <p:sp>
        <p:nvSpPr>
          <p:cNvPr id="22" name="bg object 22"/>
          <p:cNvSpPr/>
          <p:nvPr/>
        </p:nvSpPr>
        <p:spPr>
          <a:xfrm>
            <a:off x="8270493" y="984758"/>
            <a:ext cx="708660" cy="710565"/>
          </a:xfrm>
          <a:custGeom>
            <a:rect l="l" t="t" r="r" b="b"/>
            <a:pathLst>
              <a:path w="708659" h="710564">
                <a:moveTo>
                  <a:pt x="308537" y="634364"/>
                </a:moveTo>
                <a:lnTo>
                  <a:pt x="262508" y="634364"/>
                </a:lnTo>
                <a:lnTo>
                  <a:pt x="256666" y="667512"/>
                </a:lnTo>
                <a:lnTo>
                  <a:pt x="253110" y="703071"/>
                </a:lnTo>
                <a:lnTo>
                  <a:pt x="253110" y="705612"/>
                </a:lnTo>
                <a:lnTo>
                  <a:pt x="272796" y="710311"/>
                </a:lnTo>
                <a:lnTo>
                  <a:pt x="272796" y="707897"/>
                </a:lnTo>
                <a:lnTo>
                  <a:pt x="288544" y="674624"/>
                </a:lnTo>
                <a:lnTo>
                  <a:pt x="299465" y="641476"/>
                </a:lnTo>
                <a:lnTo>
                  <a:pt x="312500" y="641476"/>
                </a:lnTo>
                <a:lnTo>
                  <a:pt x="308537" y="634364"/>
                </a:lnTo>
                <a:close/>
              </a:path>
              <a:path w="708659" h="710564">
                <a:moveTo>
                  <a:pt x="312500" y="641476"/>
                </a:moveTo>
                <a:lnTo>
                  <a:pt x="299465" y="641476"/>
                </a:lnTo>
                <a:lnTo>
                  <a:pt x="330453" y="691641"/>
                </a:lnTo>
                <a:lnTo>
                  <a:pt x="337692" y="686688"/>
                </a:lnTo>
                <a:lnTo>
                  <a:pt x="312500" y="641476"/>
                </a:lnTo>
                <a:close/>
              </a:path>
              <a:path w="708659" h="710564">
                <a:moveTo>
                  <a:pt x="333974" y="571372"/>
                </a:moveTo>
                <a:lnTo>
                  <a:pt x="317373" y="571372"/>
                </a:lnTo>
                <a:lnTo>
                  <a:pt x="375665" y="668019"/>
                </a:lnTo>
                <a:lnTo>
                  <a:pt x="385445" y="663066"/>
                </a:lnTo>
                <a:lnTo>
                  <a:pt x="333974" y="571372"/>
                </a:lnTo>
                <a:close/>
              </a:path>
              <a:path w="708659" h="710564">
                <a:moveTo>
                  <a:pt x="329269" y="562990"/>
                </a:moveTo>
                <a:lnTo>
                  <a:pt x="281812" y="562990"/>
                </a:lnTo>
                <a:lnTo>
                  <a:pt x="266191" y="618363"/>
                </a:lnTo>
                <a:lnTo>
                  <a:pt x="208660" y="654303"/>
                </a:lnTo>
                <a:lnTo>
                  <a:pt x="212344" y="660400"/>
                </a:lnTo>
                <a:lnTo>
                  <a:pt x="262508" y="634364"/>
                </a:lnTo>
                <a:lnTo>
                  <a:pt x="308537" y="634364"/>
                </a:lnTo>
                <a:lnTo>
                  <a:pt x="304291" y="626744"/>
                </a:lnTo>
                <a:lnTo>
                  <a:pt x="310260" y="598424"/>
                </a:lnTo>
                <a:lnTo>
                  <a:pt x="317373" y="571372"/>
                </a:lnTo>
                <a:lnTo>
                  <a:pt x="333974" y="571372"/>
                </a:lnTo>
                <a:lnTo>
                  <a:pt x="329269" y="562990"/>
                </a:lnTo>
                <a:close/>
              </a:path>
              <a:path w="708659" h="710564">
                <a:moveTo>
                  <a:pt x="477904" y="448309"/>
                </a:moveTo>
                <a:lnTo>
                  <a:pt x="380491" y="448309"/>
                </a:lnTo>
                <a:lnTo>
                  <a:pt x="389127" y="449452"/>
                </a:lnTo>
                <a:lnTo>
                  <a:pt x="400176" y="453136"/>
                </a:lnTo>
                <a:lnTo>
                  <a:pt x="422275" y="462788"/>
                </a:lnTo>
                <a:lnTo>
                  <a:pt x="445770" y="476122"/>
                </a:lnTo>
                <a:lnTo>
                  <a:pt x="470407" y="493140"/>
                </a:lnTo>
                <a:lnTo>
                  <a:pt x="474090" y="496824"/>
                </a:lnTo>
                <a:lnTo>
                  <a:pt x="482726" y="505332"/>
                </a:lnTo>
                <a:lnTo>
                  <a:pt x="485901" y="632967"/>
                </a:lnTo>
                <a:lnTo>
                  <a:pt x="496950" y="634111"/>
                </a:lnTo>
                <a:lnTo>
                  <a:pt x="497585" y="522477"/>
                </a:lnTo>
                <a:lnTo>
                  <a:pt x="551869" y="522477"/>
                </a:lnTo>
                <a:lnTo>
                  <a:pt x="542925" y="513588"/>
                </a:lnTo>
                <a:lnTo>
                  <a:pt x="521970" y="495300"/>
                </a:lnTo>
                <a:lnTo>
                  <a:pt x="636015" y="493394"/>
                </a:lnTo>
                <a:lnTo>
                  <a:pt x="636015" y="481202"/>
                </a:lnTo>
                <a:lnTo>
                  <a:pt x="504698" y="480694"/>
                </a:lnTo>
                <a:lnTo>
                  <a:pt x="497204" y="473328"/>
                </a:lnTo>
                <a:lnTo>
                  <a:pt x="491108" y="467232"/>
                </a:lnTo>
                <a:lnTo>
                  <a:pt x="477904" y="448309"/>
                </a:lnTo>
                <a:close/>
              </a:path>
              <a:path w="708659" h="710564">
                <a:moveTo>
                  <a:pt x="551869" y="522477"/>
                </a:moveTo>
                <a:lnTo>
                  <a:pt x="497585" y="522477"/>
                </a:lnTo>
                <a:lnTo>
                  <a:pt x="538226" y="562737"/>
                </a:lnTo>
                <a:lnTo>
                  <a:pt x="539876" y="630301"/>
                </a:lnTo>
                <a:lnTo>
                  <a:pt x="548512" y="631443"/>
                </a:lnTo>
                <a:lnTo>
                  <a:pt x="549401" y="573786"/>
                </a:lnTo>
                <a:lnTo>
                  <a:pt x="598839" y="573786"/>
                </a:lnTo>
                <a:lnTo>
                  <a:pt x="598551" y="573404"/>
                </a:lnTo>
                <a:lnTo>
                  <a:pt x="575055" y="545338"/>
                </a:lnTo>
                <a:lnTo>
                  <a:pt x="633856" y="544956"/>
                </a:lnTo>
                <a:lnTo>
                  <a:pt x="633856" y="535177"/>
                </a:lnTo>
                <a:lnTo>
                  <a:pt x="563879" y="534415"/>
                </a:lnTo>
                <a:lnTo>
                  <a:pt x="551869" y="522477"/>
                </a:lnTo>
                <a:close/>
              </a:path>
              <a:path w="708659" h="710564">
                <a:moveTo>
                  <a:pt x="598839" y="573786"/>
                </a:moveTo>
                <a:lnTo>
                  <a:pt x="549401" y="573786"/>
                </a:lnTo>
                <a:lnTo>
                  <a:pt x="575309" y="596900"/>
                </a:lnTo>
                <a:lnTo>
                  <a:pt x="606171" y="617601"/>
                </a:lnTo>
                <a:lnTo>
                  <a:pt x="608583" y="620013"/>
                </a:lnTo>
                <a:lnTo>
                  <a:pt x="610997" y="617601"/>
                </a:lnTo>
                <a:lnTo>
                  <a:pt x="613409" y="615061"/>
                </a:lnTo>
                <a:lnTo>
                  <a:pt x="623188" y="605154"/>
                </a:lnTo>
                <a:lnTo>
                  <a:pt x="620776" y="602741"/>
                </a:lnTo>
                <a:lnTo>
                  <a:pt x="598839" y="573786"/>
                </a:lnTo>
                <a:close/>
              </a:path>
              <a:path w="708659" h="710564">
                <a:moveTo>
                  <a:pt x="459142" y="415925"/>
                </a:moveTo>
                <a:lnTo>
                  <a:pt x="244094" y="415925"/>
                </a:lnTo>
                <a:lnTo>
                  <a:pt x="267461" y="417067"/>
                </a:lnTo>
                <a:lnTo>
                  <a:pt x="278510" y="420624"/>
                </a:lnTo>
                <a:lnTo>
                  <a:pt x="287147" y="424306"/>
                </a:lnTo>
                <a:lnTo>
                  <a:pt x="290829" y="432942"/>
                </a:lnTo>
                <a:lnTo>
                  <a:pt x="292141" y="444118"/>
                </a:lnTo>
                <a:lnTo>
                  <a:pt x="295909" y="467232"/>
                </a:lnTo>
                <a:lnTo>
                  <a:pt x="293877" y="523747"/>
                </a:lnTo>
                <a:lnTo>
                  <a:pt x="292607" y="529843"/>
                </a:lnTo>
                <a:lnTo>
                  <a:pt x="287781" y="542163"/>
                </a:lnTo>
                <a:lnTo>
                  <a:pt x="180212" y="609091"/>
                </a:lnTo>
                <a:lnTo>
                  <a:pt x="183896" y="617601"/>
                </a:lnTo>
                <a:lnTo>
                  <a:pt x="281812" y="562990"/>
                </a:lnTo>
                <a:lnTo>
                  <a:pt x="329269" y="562990"/>
                </a:lnTo>
                <a:lnTo>
                  <a:pt x="320928" y="548131"/>
                </a:lnTo>
                <a:lnTo>
                  <a:pt x="323341" y="538226"/>
                </a:lnTo>
                <a:lnTo>
                  <a:pt x="324484" y="529589"/>
                </a:lnTo>
                <a:lnTo>
                  <a:pt x="335406" y="508762"/>
                </a:lnTo>
                <a:lnTo>
                  <a:pt x="346328" y="487806"/>
                </a:lnTo>
                <a:lnTo>
                  <a:pt x="358521" y="470534"/>
                </a:lnTo>
                <a:lnTo>
                  <a:pt x="369570" y="456945"/>
                </a:lnTo>
                <a:lnTo>
                  <a:pt x="380491" y="448309"/>
                </a:lnTo>
                <a:lnTo>
                  <a:pt x="477904" y="448309"/>
                </a:lnTo>
                <a:lnTo>
                  <a:pt x="474979" y="444118"/>
                </a:lnTo>
                <a:lnTo>
                  <a:pt x="461390" y="420877"/>
                </a:lnTo>
                <a:lnTo>
                  <a:pt x="459142" y="415925"/>
                </a:lnTo>
                <a:close/>
              </a:path>
              <a:path w="708659" h="710564">
                <a:moveTo>
                  <a:pt x="165965" y="431291"/>
                </a:moveTo>
                <a:lnTo>
                  <a:pt x="148462" y="431291"/>
                </a:lnTo>
                <a:lnTo>
                  <a:pt x="93852" y="530987"/>
                </a:lnTo>
                <a:lnTo>
                  <a:pt x="103631" y="535813"/>
                </a:lnTo>
                <a:lnTo>
                  <a:pt x="165965" y="431291"/>
                </a:lnTo>
                <a:close/>
              </a:path>
              <a:path w="708659" h="710564">
                <a:moveTo>
                  <a:pt x="91115" y="451357"/>
                </a:moveTo>
                <a:lnTo>
                  <a:pt x="79882" y="451357"/>
                </a:lnTo>
                <a:lnTo>
                  <a:pt x="50673" y="503046"/>
                </a:lnTo>
                <a:lnTo>
                  <a:pt x="58038" y="507872"/>
                </a:lnTo>
                <a:lnTo>
                  <a:pt x="91115" y="451357"/>
                </a:lnTo>
                <a:close/>
              </a:path>
              <a:path w="708659" h="710564">
                <a:moveTo>
                  <a:pt x="22986" y="377951"/>
                </a:moveTo>
                <a:lnTo>
                  <a:pt x="18033" y="385444"/>
                </a:lnTo>
                <a:lnTo>
                  <a:pt x="67309" y="414527"/>
                </a:lnTo>
                <a:lnTo>
                  <a:pt x="35559" y="426974"/>
                </a:lnTo>
                <a:lnTo>
                  <a:pt x="2412" y="440689"/>
                </a:lnTo>
                <a:lnTo>
                  <a:pt x="0" y="443229"/>
                </a:lnTo>
                <a:lnTo>
                  <a:pt x="0" y="445642"/>
                </a:lnTo>
                <a:lnTo>
                  <a:pt x="3809" y="459104"/>
                </a:lnTo>
                <a:lnTo>
                  <a:pt x="5079" y="462788"/>
                </a:lnTo>
                <a:lnTo>
                  <a:pt x="8762" y="461517"/>
                </a:lnTo>
                <a:lnTo>
                  <a:pt x="44323" y="457707"/>
                </a:lnTo>
                <a:lnTo>
                  <a:pt x="79882" y="451357"/>
                </a:lnTo>
                <a:lnTo>
                  <a:pt x="91115" y="451357"/>
                </a:lnTo>
                <a:lnTo>
                  <a:pt x="93345" y="447547"/>
                </a:lnTo>
                <a:lnTo>
                  <a:pt x="122681" y="440054"/>
                </a:lnTo>
                <a:lnTo>
                  <a:pt x="148462" y="431291"/>
                </a:lnTo>
                <a:lnTo>
                  <a:pt x="165965" y="431291"/>
                </a:lnTo>
                <a:lnTo>
                  <a:pt x="217042" y="416178"/>
                </a:lnTo>
                <a:lnTo>
                  <a:pt x="459142" y="415925"/>
                </a:lnTo>
                <a:lnTo>
                  <a:pt x="456835" y="410844"/>
                </a:lnTo>
                <a:lnTo>
                  <a:pt x="83311" y="410844"/>
                </a:lnTo>
                <a:lnTo>
                  <a:pt x="22986" y="377951"/>
                </a:lnTo>
                <a:close/>
              </a:path>
              <a:path w="708659" h="710564">
                <a:moveTo>
                  <a:pt x="47244" y="331215"/>
                </a:moveTo>
                <a:lnTo>
                  <a:pt x="41148" y="339851"/>
                </a:lnTo>
                <a:lnTo>
                  <a:pt x="137159" y="395731"/>
                </a:lnTo>
                <a:lnTo>
                  <a:pt x="83311" y="410844"/>
                </a:lnTo>
                <a:lnTo>
                  <a:pt x="456835" y="410844"/>
                </a:lnTo>
                <a:lnTo>
                  <a:pt x="451357" y="398779"/>
                </a:lnTo>
                <a:lnTo>
                  <a:pt x="449352" y="390651"/>
                </a:lnTo>
                <a:lnTo>
                  <a:pt x="159257" y="390651"/>
                </a:lnTo>
                <a:lnTo>
                  <a:pt x="47244" y="331215"/>
                </a:lnTo>
                <a:close/>
              </a:path>
              <a:path w="708659" h="710564">
                <a:moveTo>
                  <a:pt x="103504" y="93979"/>
                </a:moveTo>
                <a:lnTo>
                  <a:pt x="101091" y="96519"/>
                </a:lnTo>
                <a:lnTo>
                  <a:pt x="91312" y="106299"/>
                </a:lnTo>
                <a:lnTo>
                  <a:pt x="88900" y="108838"/>
                </a:lnTo>
                <a:lnTo>
                  <a:pt x="90042" y="110108"/>
                </a:lnTo>
                <a:lnTo>
                  <a:pt x="109854" y="139445"/>
                </a:lnTo>
                <a:lnTo>
                  <a:pt x="133350" y="164972"/>
                </a:lnTo>
                <a:lnTo>
                  <a:pt x="75691" y="166624"/>
                </a:lnTo>
                <a:lnTo>
                  <a:pt x="74549" y="175132"/>
                </a:lnTo>
                <a:lnTo>
                  <a:pt x="144525" y="176021"/>
                </a:lnTo>
                <a:lnTo>
                  <a:pt x="165480" y="196722"/>
                </a:lnTo>
                <a:lnTo>
                  <a:pt x="186435" y="215011"/>
                </a:lnTo>
                <a:lnTo>
                  <a:pt x="72389" y="219328"/>
                </a:lnTo>
                <a:lnTo>
                  <a:pt x="72389" y="229234"/>
                </a:lnTo>
                <a:lnTo>
                  <a:pt x="202437" y="230886"/>
                </a:lnTo>
                <a:lnTo>
                  <a:pt x="233425" y="266318"/>
                </a:lnTo>
                <a:lnTo>
                  <a:pt x="256921" y="311530"/>
                </a:lnTo>
                <a:lnTo>
                  <a:pt x="260730" y="329945"/>
                </a:lnTo>
                <a:lnTo>
                  <a:pt x="252222" y="341121"/>
                </a:lnTo>
                <a:lnTo>
                  <a:pt x="237616" y="353440"/>
                </a:lnTo>
                <a:lnTo>
                  <a:pt x="220472" y="365759"/>
                </a:lnTo>
                <a:lnTo>
                  <a:pt x="199644" y="376936"/>
                </a:lnTo>
                <a:lnTo>
                  <a:pt x="176402" y="388112"/>
                </a:lnTo>
                <a:lnTo>
                  <a:pt x="171576" y="388112"/>
                </a:lnTo>
                <a:lnTo>
                  <a:pt x="159257" y="390651"/>
                </a:lnTo>
                <a:lnTo>
                  <a:pt x="449352" y="390651"/>
                </a:lnTo>
                <a:lnTo>
                  <a:pt x="448945" y="389000"/>
                </a:lnTo>
                <a:lnTo>
                  <a:pt x="447675" y="380364"/>
                </a:lnTo>
                <a:lnTo>
                  <a:pt x="487933" y="344550"/>
                </a:lnTo>
                <a:lnTo>
                  <a:pt x="530732" y="323468"/>
                </a:lnTo>
                <a:lnTo>
                  <a:pt x="549148" y="319658"/>
                </a:lnTo>
                <a:lnTo>
                  <a:pt x="579667" y="319658"/>
                </a:lnTo>
                <a:lnTo>
                  <a:pt x="571246" y="314578"/>
                </a:lnTo>
                <a:lnTo>
                  <a:pt x="626363" y="300863"/>
                </a:lnTo>
                <a:lnTo>
                  <a:pt x="649643" y="300863"/>
                </a:lnTo>
                <a:lnTo>
                  <a:pt x="641096" y="295782"/>
                </a:lnTo>
                <a:lnTo>
                  <a:pt x="644659" y="294386"/>
                </a:lnTo>
                <a:lnTo>
                  <a:pt x="464311" y="294386"/>
                </a:lnTo>
                <a:lnTo>
                  <a:pt x="440944" y="293369"/>
                </a:lnTo>
                <a:lnTo>
                  <a:pt x="422528" y="287274"/>
                </a:lnTo>
                <a:lnTo>
                  <a:pt x="417575" y="277494"/>
                </a:lnTo>
                <a:lnTo>
                  <a:pt x="415035" y="267715"/>
                </a:lnTo>
                <a:lnTo>
                  <a:pt x="414443" y="262000"/>
                </a:lnTo>
                <a:lnTo>
                  <a:pt x="327913" y="262000"/>
                </a:lnTo>
                <a:lnTo>
                  <a:pt x="286003" y="247522"/>
                </a:lnTo>
                <a:lnTo>
                  <a:pt x="236727" y="218439"/>
                </a:lnTo>
                <a:lnTo>
                  <a:pt x="234314" y="213487"/>
                </a:lnTo>
                <a:lnTo>
                  <a:pt x="225678" y="204977"/>
                </a:lnTo>
                <a:lnTo>
                  <a:pt x="225252" y="187832"/>
                </a:lnTo>
                <a:lnTo>
                  <a:pt x="210820" y="187832"/>
                </a:lnTo>
                <a:lnTo>
                  <a:pt x="170052" y="147574"/>
                </a:lnTo>
                <a:lnTo>
                  <a:pt x="169806" y="136651"/>
                </a:lnTo>
                <a:lnTo>
                  <a:pt x="159003" y="136651"/>
                </a:lnTo>
                <a:lnTo>
                  <a:pt x="131825" y="114680"/>
                </a:lnTo>
                <a:lnTo>
                  <a:pt x="104775" y="95250"/>
                </a:lnTo>
                <a:lnTo>
                  <a:pt x="103504" y="93979"/>
                </a:lnTo>
                <a:close/>
              </a:path>
              <a:path w="708659" h="710564">
                <a:moveTo>
                  <a:pt x="579667" y="319658"/>
                </a:moveTo>
                <a:lnTo>
                  <a:pt x="549148" y="319658"/>
                </a:lnTo>
                <a:lnTo>
                  <a:pt x="661161" y="379094"/>
                </a:lnTo>
                <a:lnTo>
                  <a:pt x="665987" y="371728"/>
                </a:lnTo>
                <a:lnTo>
                  <a:pt x="579667" y="319658"/>
                </a:lnTo>
                <a:close/>
              </a:path>
              <a:path w="708659" h="710564">
                <a:moveTo>
                  <a:pt x="649643" y="300863"/>
                </a:moveTo>
                <a:lnTo>
                  <a:pt x="626363" y="300863"/>
                </a:lnTo>
                <a:lnTo>
                  <a:pt x="685419" y="332358"/>
                </a:lnTo>
                <a:lnTo>
                  <a:pt x="690245" y="324992"/>
                </a:lnTo>
                <a:lnTo>
                  <a:pt x="649643" y="300863"/>
                </a:lnTo>
                <a:close/>
              </a:path>
              <a:path w="708659" h="710564">
                <a:moveTo>
                  <a:pt x="604774" y="174497"/>
                </a:moveTo>
                <a:lnTo>
                  <a:pt x="537845" y="286638"/>
                </a:lnTo>
                <a:lnTo>
                  <a:pt x="519556" y="292862"/>
                </a:lnTo>
                <a:lnTo>
                  <a:pt x="491235" y="294258"/>
                </a:lnTo>
                <a:lnTo>
                  <a:pt x="464311" y="294386"/>
                </a:lnTo>
                <a:lnTo>
                  <a:pt x="644659" y="294386"/>
                </a:lnTo>
                <a:lnTo>
                  <a:pt x="672846" y="283337"/>
                </a:lnTo>
                <a:lnTo>
                  <a:pt x="680183" y="280288"/>
                </a:lnTo>
                <a:lnTo>
                  <a:pt x="558673" y="280288"/>
                </a:lnTo>
                <a:lnTo>
                  <a:pt x="614552" y="179324"/>
                </a:lnTo>
                <a:lnTo>
                  <a:pt x="604774" y="174497"/>
                </a:lnTo>
                <a:close/>
              </a:path>
              <a:path w="708659" h="710564">
                <a:moveTo>
                  <a:pt x="649097" y="203707"/>
                </a:moveTo>
                <a:lnTo>
                  <a:pt x="615060" y="262763"/>
                </a:lnTo>
                <a:lnTo>
                  <a:pt x="585597" y="270382"/>
                </a:lnTo>
                <a:lnTo>
                  <a:pt x="558673" y="280288"/>
                </a:lnTo>
                <a:lnTo>
                  <a:pt x="680183" y="280288"/>
                </a:lnTo>
                <a:lnTo>
                  <a:pt x="705865" y="269620"/>
                </a:lnTo>
                <a:lnTo>
                  <a:pt x="708405" y="267207"/>
                </a:lnTo>
                <a:lnTo>
                  <a:pt x="705659" y="259079"/>
                </a:lnTo>
                <a:lnTo>
                  <a:pt x="628523" y="259079"/>
                </a:lnTo>
                <a:lnTo>
                  <a:pt x="657732" y="207390"/>
                </a:lnTo>
                <a:lnTo>
                  <a:pt x="649097" y="203707"/>
                </a:lnTo>
                <a:close/>
              </a:path>
              <a:path w="708659" h="710564">
                <a:moveTo>
                  <a:pt x="331470" y="43561"/>
                </a:moveTo>
                <a:lnTo>
                  <a:pt x="322960" y="47370"/>
                </a:lnTo>
                <a:lnTo>
                  <a:pt x="387476" y="162305"/>
                </a:lnTo>
                <a:lnTo>
                  <a:pt x="385063" y="172084"/>
                </a:lnTo>
                <a:lnTo>
                  <a:pt x="360806" y="221361"/>
                </a:lnTo>
                <a:lnTo>
                  <a:pt x="337565" y="252221"/>
                </a:lnTo>
                <a:lnTo>
                  <a:pt x="327913" y="262000"/>
                </a:lnTo>
                <a:lnTo>
                  <a:pt x="414443" y="262000"/>
                </a:lnTo>
                <a:lnTo>
                  <a:pt x="412496" y="243204"/>
                </a:lnTo>
                <a:lnTo>
                  <a:pt x="412263" y="218439"/>
                </a:lnTo>
                <a:lnTo>
                  <a:pt x="412330" y="215011"/>
                </a:lnTo>
                <a:lnTo>
                  <a:pt x="414527" y="186689"/>
                </a:lnTo>
                <a:lnTo>
                  <a:pt x="415798" y="180593"/>
                </a:lnTo>
                <a:lnTo>
                  <a:pt x="420624" y="168275"/>
                </a:lnTo>
                <a:lnTo>
                  <a:pt x="454303" y="147319"/>
                </a:lnTo>
                <a:lnTo>
                  <a:pt x="426592" y="147319"/>
                </a:lnTo>
                <a:lnTo>
                  <a:pt x="428963" y="138937"/>
                </a:lnTo>
                <a:lnTo>
                  <a:pt x="390905" y="138937"/>
                </a:lnTo>
                <a:lnTo>
                  <a:pt x="331470" y="43561"/>
                </a:lnTo>
                <a:close/>
              </a:path>
              <a:path w="708659" h="710564">
                <a:moveTo>
                  <a:pt x="702182" y="248792"/>
                </a:moveTo>
                <a:lnTo>
                  <a:pt x="699642" y="248792"/>
                </a:lnTo>
                <a:lnTo>
                  <a:pt x="664082" y="252729"/>
                </a:lnTo>
                <a:lnTo>
                  <a:pt x="628523" y="259079"/>
                </a:lnTo>
                <a:lnTo>
                  <a:pt x="705659" y="259079"/>
                </a:lnTo>
                <a:lnTo>
                  <a:pt x="702182" y="248792"/>
                </a:lnTo>
                <a:close/>
              </a:path>
              <a:path w="708659" h="710564">
                <a:moveTo>
                  <a:pt x="222503" y="77342"/>
                </a:moveTo>
                <a:lnTo>
                  <a:pt x="212598" y="77469"/>
                </a:lnTo>
                <a:lnTo>
                  <a:pt x="210820" y="187832"/>
                </a:lnTo>
                <a:lnTo>
                  <a:pt x="225252" y="187832"/>
                </a:lnTo>
                <a:lnTo>
                  <a:pt x="222503" y="77342"/>
                </a:lnTo>
                <a:close/>
              </a:path>
              <a:path w="708659" h="710564">
                <a:moveTo>
                  <a:pt x="524509" y="92709"/>
                </a:moveTo>
                <a:lnTo>
                  <a:pt x="426592" y="147319"/>
                </a:lnTo>
                <a:lnTo>
                  <a:pt x="454303" y="147319"/>
                </a:lnTo>
                <a:lnTo>
                  <a:pt x="528192" y="101345"/>
                </a:lnTo>
                <a:lnTo>
                  <a:pt x="524509" y="92709"/>
                </a:lnTo>
                <a:close/>
              </a:path>
              <a:path w="708659" h="710564">
                <a:moveTo>
                  <a:pt x="377951" y="18795"/>
                </a:moveTo>
                <a:lnTo>
                  <a:pt x="370585" y="23749"/>
                </a:lnTo>
                <a:lnTo>
                  <a:pt x="404113" y="83692"/>
                </a:lnTo>
                <a:lnTo>
                  <a:pt x="398145" y="111887"/>
                </a:lnTo>
                <a:lnTo>
                  <a:pt x="390905" y="138937"/>
                </a:lnTo>
                <a:lnTo>
                  <a:pt x="428963" y="138937"/>
                </a:lnTo>
                <a:lnTo>
                  <a:pt x="442213" y="92075"/>
                </a:lnTo>
                <a:lnTo>
                  <a:pt x="465998" y="77215"/>
                </a:lnTo>
                <a:lnTo>
                  <a:pt x="444626" y="77215"/>
                </a:lnTo>
                <a:lnTo>
                  <a:pt x="446365" y="68833"/>
                </a:lnTo>
                <a:lnTo>
                  <a:pt x="408939" y="68833"/>
                </a:lnTo>
                <a:lnTo>
                  <a:pt x="377951" y="18795"/>
                </a:lnTo>
                <a:close/>
              </a:path>
              <a:path w="708659" h="710564">
                <a:moveTo>
                  <a:pt x="168528" y="80137"/>
                </a:moveTo>
                <a:lnTo>
                  <a:pt x="161162" y="80137"/>
                </a:lnTo>
                <a:lnTo>
                  <a:pt x="159003" y="136651"/>
                </a:lnTo>
                <a:lnTo>
                  <a:pt x="169806" y="136651"/>
                </a:lnTo>
                <a:lnTo>
                  <a:pt x="168528" y="80137"/>
                </a:lnTo>
                <a:close/>
              </a:path>
              <a:path w="708659" h="710564">
                <a:moveTo>
                  <a:pt x="495934" y="49911"/>
                </a:moveTo>
                <a:lnTo>
                  <a:pt x="444626" y="77215"/>
                </a:lnTo>
                <a:lnTo>
                  <a:pt x="465998" y="77215"/>
                </a:lnTo>
                <a:lnTo>
                  <a:pt x="499745" y="56133"/>
                </a:lnTo>
                <a:lnTo>
                  <a:pt x="495934" y="49911"/>
                </a:lnTo>
                <a:close/>
              </a:path>
              <a:path w="708659" h="710564">
                <a:moveTo>
                  <a:pt x="435609" y="0"/>
                </a:moveTo>
                <a:lnTo>
                  <a:pt x="435609" y="2412"/>
                </a:lnTo>
                <a:lnTo>
                  <a:pt x="419861" y="35687"/>
                </a:lnTo>
                <a:lnTo>
                  <a:pt x="408939" y="68833"/>
                </a:lnTo>
                <a:lnTo>
                  <a:pt x="446365" y="68833"/>
                </a:lnTo>
                <a:lnTo>
                  <a:pt x="451738" y="42925"/>
                </a:lnTo>
                <a:lnTo>
                  <a:pt x="455295" y="7238"/>
                </a:lnTo>
                <a:lnTo>
                  <a:pt x="455167" y="4825"/>
                </a:lnTo>
                <a:lnTo>
                  <a:pt x="435609" y="0"/>
                </a:lnTo>
                <a:close/>
              </a:path>
            </a:pathLst>
          </a:custGeom>
          <a:solidFill>
            <a:srgbClr val="FDFFFF">
              <a:alpha val="1960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3" name="bg object 23"/>
          <p:cNvPicPr/>
          <p:nvPr/>
        </p:nvPicPr>
        <p:blipFill>
          <a:blip r:embed="rId7"/>
          <a:stretch>
            <a:fillRect/>
          </a:stretch>
        </p:blipFill>
        <p:spPr>
          <a:xfrm>
            <a:off x="7214616" y="4044696"/>
            <a:ext cx="1185672" cy="1248155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8"/>
          <a:stretch>
            <a:fillRect/>
          </a:stretch>
        </p:blipFill>
        <p:spPr>
          <a:xfrm>
            <a:off x="7319708" y="4150042"/>
            <a:ext cx="975995" cy="1037463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9"/>
          <a:stretch>
            <a:fillRect/>
          </a:stretch>
        </p:blipFill>
        <p:spPr>
          <a:xfrm>
            <a:off x="7409688" y="5311138"/>
            <a:ext cx="1536192" cy="1505712"/>
          </a:xfrm>
          <a:prstGeom prst="rect">
            <a:avLst/>
          </a:prstGeom>
        </p:spPr>
      </p:pic>
      <p:sp>
        <p:nvSpPr>
          <p:cNvPr id="26" name="bg object 26"/>
          <p:cNvSpPr/>
          <p:nvPr/>
        </p:nvSpPr>
        <p:spPr>
          <a:xfrm>
            <a:off x="7515479" y="5416930"/>
            <a:ext cx="1325245" cy="1295400"/>
          </a:xfrm>
          <a:custGeom>
            <a:rect l="l" t="t" r="r" b="b"/>
            <a:pathLst>
              <a:path w="1325245" h="1295400">
                <a:moveTo>
                  <a:pt x="548418" y="1154836"/>
                </a:moveTo>
                <a:lnTo>
                  <a:pt x="475615" y="1154836"/>
                </a:lnTo>
                <a:lnTo>
                  <a:pt x="437006" y="1284732"/>
                </a:lnTo>
                <a:lnTo>
                  <a:pt x="469900" y="1295311"/>
                </a:lnTo>
                <a:lnTo>
                  <a:pt x="515874" y="1161694"/>
                </a:lnTo>
                <a:lnTo>
                  <a:pt x="551811" y="1161694"/>
                </a:lnTo>
                <a:lnTo>
                  <a:pt x="548418" y="1154836"/>
                </a:lnTo>
                <a:close/>
              </a:path>
              <a:path w="1325245" h="1295400">
                <a:moveTo>
                  <a:pt x="551811" y="1161694"/>
                </a:moveTo>
                <a:lnTo>
                  <a:pt x="515874" y="1161694"/>
                </a:lnTo>
                <a:lnTo>
                  <a:pt x="568960" y="1260487"/>
                </a:lnTo>
                <a:lnTo>
                  <a:pt x="594232" y="1247444"/>
                </a:lnTo>
                <a:lnTo>
                  <a:pt x="551811" y="1161694"/>
                </a:lnTo>
                <a:close/>
              </a:path>
              <a:path w="1325245" h="1295400">
                <a:moveTo>
                  <a:pt x="583651" y="1077468"/>
                </a:moveTo>
                <a:lnTo>
                  <a:pt x="545973" y="1077468"/>
                </a:lnTo>
                <a:lnTo>
                  <a:pt x="617601" y="1212545"/>
                </a:lnTo>
                <a:lnTo>
                  <a:pt x="643001" y="1199502"/>
                </a:lnTo>
                <a:lnTo>
                  <a:pt x="583651" y="1077468"/>
                </a:lnTo>
                <a:close/>
              </a:path>
              <a:path w="1325245" h="1295400">
                <a:moveTo>
                  <a:pt x="579889" y="1069733"/>
                </a:moveTo>
                <a:lnTo>
                  <a:pt x="503047" y="1069733"/>
                </a:lnTo>
                <a:lnTo>
                  <a:pt x="488823" y="1113663"/>
                </a:lnTo>
                <a:lnTo>
                  <a:pt x="371982" y="1176032"/>
                </a:lnTo>
                <a:lnTo>
                  <a:pt x="383159" y="1197787"/>
                </a:lnTo>
                <a:lnTo>
                  <a:pt x="475615" y="1154836"/>
                </a:lnTo>
                <a:lnTo>
                  <a:pt x="548418" y="1154836"/>
                </a:lnTo>
                <a:lnTo>
                  <a:pt x="531876" y="1121397"/>
                </a:lnTo>
                <a:lnTo>
                  <a:pt x="545973" y="1077468"/>
                </a:lnTo>
                <a:lnTo>
                  <a:pt x="583651" y="1077468"/>
                </a:lnTo>
                <a:lnTo>
                  <a:pt x="579889" y="1069733"/>
                </a:lnTo>
                <a:close/>
              </a:path>
              <a:path w="1325245" h="1295400">
                <a:moveTo>
                  <a:pt x="1007363" y="994651"/>
                </a:moveTo>
                <a:lnTo>
                  <a:pt x="948054" y="994651"/>
                </a:lnTo>
                <a:lnTo>
                  <a:pt x="982979" y="1027087"/>
                </a:lnTo>
                <a:lnTo>
                  <a:pt x="979043" y="1162075"/>
                </a:lnTo>
                <a:lnTo>
                  <a:pt x="1002792" y="1163637"/>
                </a:lnTo>
                <a:lnTo>
                  <a:pt x="1009776" y="1056881"/>
                </a:lnTo>
                <a:lnTo>
                  <a:pt x="1063982" y="1056881"/>
                </a:lnTo>
                <a:lnTo>
                  <a:pt x="1037717" y="1026490"/>
                </a:lnTo>
                <a:lnTo>
                  <a:pt x="1148576" y="1026490"/>
                </a:lnTo>
                <a:lnTo>
                  <a:pt x="1150620" y="1005192"/>
                </a:lnTo>
                <a:lnTo>
                  <a:pt x="1008252" y="995807"/>
                </a:lnTo>
                <a:lnTo>
                  <a:pt x="1007363" y="994651"/>
                </a:lnTo>
                <a:close/>
              </a:path>
              <a:path w="1325245" h="1295400">
                <a:moveTo>
                  <a:pt x="1063982" y="1056881"/>
                </a:moveTo>
                <a:lnTo>
                  <a:pt x="1009776" y="1056881"/>
                </a:lnTo>
                <a:lnTo>
                  <a:pt x="1102105" y="1156169"/>
                </a:lnTo>
                <a:lnTo>
                  <a:pt x="1128268" y="1131265"/>
                </a:lnTo>
                <a:lnTo>
                  <a:pt x="1063982" y="1056881"/>
                </a:lnTo>
                <a:close/>
              </a:path>
              <a:path w="1325245" h="1295400">
                <a:moveTo>
                  <a:pt x="824987" y="782548"/>
                </a:moveTo>
                <a:lnTo>
                  <a:pt x="749680" y="782548"/>
                </a:lnTo>
                <a:lnTo>
                  <a:pt x="916686" y="960348"/>
                </a:lnTo>
                <a:lnTo>
                  <a:pt x="914019" y="1138174"/>
                </a:lnTo>
                <a:lnTo>
                  <a:pt x="940562" y="1140612"/>
                </a:lnTo>
                <a:lnTo>
                  <a:pt x="948054" y="994651"/>
                </a:lnTo>
                <a:lnTo>
                  <a:pt x="1007363" y="994651"/>
                </a:lnTo>
                <a:lnTo>
                  <a:pt x="980440" y="959650"/>
                </a:lnTo>
                <a:lnTo>
                  <a:pt x="1132749" y="959650"/>
                </a:lnTo>
                <a:lnTo>
                  <a:pt x="1132459" y="938834"/>
                </a:lnTo>
                <a:lnTo>
                  <a:pt x="949071" y="925334"/>
                </a:lnTo>
                <a:lnTo>
                  <a:pt x="824987" y="782548"/>
                </a:lnTo>
                <a:close/>
              </a:path>
              <a:path w="1325245" h="1295400">
                <a:moveTo>
                  <a:pt x="722087" y="789838"/>
                </a:moveTo>
                <a:lnTo>
                  <a:pt x="583819" y="789838"/>
                </a:lnTo>
                <a:lnTo>
                  <a:pt x="515239" y="1022184"/>
                </a:lnTo>
                <a:lnTo>
                  <a:pt x="360299" y="1108684"/>
                </a:lnTo>
                <a:lnTo>
                  <a:pt x="370586" y="1133195"/>
                </a:lnTo>
                <a:lnTo>
                  <a:pt x="503047" y="1069733"/>
                </a:lnTo>
                <a:lnTo>
                  <a:pt x="579889" y="1069733"/>
                </a:lnTo>
                <a:lnTo>
                  <a:pt x="560959" y="1030808"/>
                </a:lnTo>
                <a:lnTo>
                  <a:pt x="638682" y="807478"/>
                </a:lnTo>
                <a:lnTo>
                  <a:pt x="656885" y="807478"/>
                </a:lnTo>
                <a:lnTo>
                  <a:pt x="653161" y="800023"/>
                </a:lnTo>
                <a:lnTo>
                  <a:pt x="681389" y="800023"/>
                </a:lnTo>
                <a:lnTo>
                  <a:pt x="696087" y="798639"/>
                </a:lnTo>
                <a:lnTo>
                  <a:pt x="716026" y="792949"/>
                </a:lnTo>
                <a:lnTo>
                  <a:pt x="722087" y="789838"/>
                </a:lnTo>
                <a:close/>
              </a:path>
              <a:path w="1325245" h="1295400">
                <a:moveTo>
                  <a:pt x="656885" y="807478"/>
                </a:moveTo>
                <a:lnTo>
                  <a:pt x="638682" y="807478"/>
                </a:lnTo>
                <a:lnTo>
                  <a:pt x="729869" y="976071"/>
                </a:lnTo>
                <a:lnTo>
                  <a:pt x="726821" y="1032637"/>
                </a:lnTo>
                <a:lnTo>
                  <a:pt x="733298" y="1031646"/>
                </a:lnTo>
                <a:lnTo>
                  <a:pt x="737362" y="990574"/>
                </a:lnTo>
                <a:lnTo>
                  <a:pt x="745718" y="990574"/>
                </a:lnTo>
                <a:lnTo>
                  <a:pt x="737107" y="972337"/>
                </a:lnTo>
                <a:lnTo>
                  <a:pt x="738250" y="955090"/>
                </a:lnTo>
                <a:lnTo>
                  <a:pt x="730630" y="955090"/>
                </a:lnTo>
                <a:lnTo>
                  <a:pt x="656885" y="807478"/>
                </a:lnTo>
                <a:close/>
              </a:path>
              <a:path w="1325245" h="1295400">
                <a:moveTo>
                  <a:pt x="1148576" y="1026490"/>
                </a:moveTo>
                <a:lnTo>
                  <a:pt x="1037717" y="1026490"/>
                </a:lnTo>
                <a:lnTo>
                  <a:pt x="1148079" y="1031659"/>
                </a:lnTo>
                <a:lnTo>
                  <a:pt x="1148576" y="1026490"/>
                </a:lnTo>
                <a:close/>
              </a:path>
              <a:path w="1325245" h="1295400">
                <a:moveTo>
                  <a:pt x="745718" y="990574"/>
                </a:moveTo>
                <a:lnTo>
                  <a:pt x="737362" y="990574"/>
                </a:lnTo>
                <a:lnTo>
                  <a:pt x="756030" y="1026845"/>
                </a:lnTo>
                <a:lnTo>
                  <a:pt x="762380" y="1025867"/>
                </a:lnTo>
                <a:lnTo>
                  <a:pt x="745718" y="990574"/>
                </a:lnTo>
                <a:close/>
              </a:path>
              <a:path w="1325245" h="1295400">
                <a:moveTo>
                  <a:pt x="1132749" y="959650"/>
                </a:moveTo>
                <a:lnTo>
                  <a:pt x="980440" y="959650"/>
                </a:lnTo>
                <a:lnTo>
                  <a:pt x="1132840" y="966177"/>
                </a:lnTo>
                <a:lnTo>
                  <a:pt x="1132749" y="959650"/>
                </a:lnTo>
                <a:close/>
              </a:path>
              <a:path w="1325245" h="1295400">
                <a:moveTo>
                  <a:pt x="749609" y="783628"/>
                </a:moveTo>
                <a:lnTo>
                  <a:pt x="734187" y="783628"/>
                </a:lnTo>
                <a:lnTo>
                  <a:pt x="730630" y="955090"/>
                </a:lnTo>
                <a:lnTo>
                  <a:pt x="738250" y="955090"/>
                </a:lnTo>
                <a:lnTo>
                  <a:pt x="749609" y="783628"/>
                </a:lnTo>
                <a:close/>
              </a:path>
              <a:path w="1325245" h="1295400">
                <a:moveTo>
                  <a:pt x="408980" y="882129"/>
                </a:moveTo>
                <a:lnTo>
                  <a:pt x="399669" y="882129"/>
                </a:lnTo>
                <a:lnTo>
                  <a:pt x="376427" y="917028"/>
                </a:lnTo>
                <a:lnTo>
                  <a:pt x="381000" y="921537"/>
                </a:lnTo>
                <a:lnTo>
                  <a:pt x="408980" y="882129"/>
                </a:lnTo>
                <a:close/>
              </a:path>
              <a:path w="1325245" h="1295400">
                <a:moveTo>
                  <a:pt x="268721" y="760895"/>
                </a:moveTo>
                <a:lnTo>
                  <a:pt x="229743" y="760895"/>
                </a:lnTo>
                <a:lnTo>
                  <a:pt x="149098" y="889431"/>
                </a:lnTo>
                <a:lnTo>
                  <a:pt x="171069" y="905611"/>
                </a:lnTo>
                <a:lnTo>
                  <a:pt x="268721" y="760895"/>
                </a:lnTo>
                <a:close/>
              </a:path>
              <a:path w="1325245" h="1295400">
                <a:moveTo>
                  <a:pt x="570472" y="704964"/>
                </a:moveTo>
                <a:lnTo>
                  <a:pt x="508126" y="704964"/>
                </a:lnTo>
                <a:lnTo>
                  <a:pt x="407797" y="866533"/>
                </a:lnTo>
                <a:lnTo>
                  <a:pt x="356107" y="895375"/>
                </a:lnTo>
                <a:lnTo>
                  <a:pt x="360679" y="899883"/>
                </a:lnTo>
                <a:lnTo>
                  <a:pt x="399669" y="882129"/>
                </a:lnTo>
                <a:lnTo>
                  <a:pt x="408980" y="882129"/>
                </a:lnTo>
                <a:lnTo>
                  <a:pt x="414274" y="874674"/>
                </a:lnTo>
                <a:lnTo>
                  <a:pt x="449147" y="857224"/>
                </a:lnTo>
                <a:lnTo>
                  <a:pt x="425830" y="857224"/>
                </a:lnTo>
                <a:lnTo>
                  <a:pt x="522859" y="715746"/>
                </a:lnTo>
                <a:lnTo>
                  <a:pt x="579058" y="715746"/>
                </a:lnTo>
                <a:lnTo>
                  <a:pt x="570472" y="704964"/>
                </a:lnTo>
                <a:close/>
              </a:path>
              <a:path w="1325245" h="1295400">
                <a:moveTo>
                  <a:pt x="177946" y="778268"/>
                </a:moveTo>
                <a:lnTo>
                  <a:pt x="142367" y="778268"/>
                </a:lnTo>
                <a:lnTo>
                  <a:pt x="82296" y="871016"/>
                </a:lnTo>
                <a:lnTo>
                  <a:pt x="104394" y="887196"/>
                </a:lnTo>
                <a:lnTo>
                  <a:pt x="177946" y="778268"/>
                </a:lnTo>
                <a:close/>
              </a:path>
              <a:path w="1325245" h="1295400">
                <a:moveTo>
                  <a:pt x="579058" y="715746"/>
                </a:moveTo>
                <a:lnTo>
                  <a:pt x="522859" y="715746"/>
                </a:lnTo>
                <a:lnTo>
                  <a:pt x="532129" y="733869"/>
                </a:lnTo>
                <a:lnTo>
                  <a:pt x="545084" y="750150"/>
                </a:lnTo>
                <a:lnTo>
                  <a:pt x="558926" y="763676"/>
                </a:lnTo>
                <a:lnTo>
                  <a:pt x="576326" y="775335"/>
                </a:lnTo>
                <a:lnTo>
                  <a:pt x="425830" y="857224"/>
                </a:lnTo>
                <a:lnTo>
                  <a:pt x="449147" y="857224"/>
                </a:lnTo>
                <a:lnTo>
                  <a:pt x="583819" y="789838"/>
                </a:lnTo>
                <a:lnTo>
                  <a:pt x="722087" y="789838"/>
                </a:lnTo>
                <a:lnTo>
                  <a:pt x="734187" y="783628"/>
                </a:lnTo>
                <a:lnTo>
                  <a:pt x="749609" y="783628"/>
                </a:lnTo>
                <a:lnTo>
                  <a:pt x="749680" y="782548"/>
                </a:lnTo>
                <a:lnTo>
                  <a:pt x="824987" y="782548"/>
                </a:lnTo>
                <a:lnTo>
                  <a:pt x="800387" y="754240"/>
                </a:lnTo>
                <a:lnTo>
                  <a:pt x="670941" y="754240"/>
                </a:lnTo>
                <a:lnTo>
                  <a:pt x="649986" y="753554"/>
                </a:lnTo>
                <a:lnTo>
                  <a:pt x="627126" y="749249"/>
                </a:lnTo>
                <a:lnTo>
                  <a:pt x="608838" y="740333"/>
                </a:lnTo>
                <a:lnTo>
                  <a:pt x="588645" y="727786"/>
                </a:lnTo>
                <a:lnTo>
                  <a:pt x="579058" y="715746"/>
                </a:lnTo>
                <a:close/>
              </a:path>
              <a:path w="1325245" h="1295400">
                <a:moveTo>
                  <a:pt x="56261" y="659765"/>
                </a:moveTo>
                <a:lnTo>
                  <a:pt x="41021" y="679081"/>
                </a:lnTo>
                <a:lnTo>
                  <a:pt x="128270" y="737387"/>
                </a:lnTo>
                <a:lnTo>
                  <a:pt x="0" y="768883"/>
                </a:lnTo>
                <a:lnTo>
                  <a:pt x="6730" y="804379"/>
                </a:lnTo>
                <a:lnTo>
                  <a:pt x="142367" y="778268"/>
                </a:lnTo>
                <a:lnTo>
                  <a:pt x="177946" y="778268"/>
                </a:lnTo>
                <a:lnTo>
                  <a:pt x="185039" y="767765"/>
                </a:lnTo>
                <a:lnTo>
                  <a:pt x="229743" y="760895"/>
                </a:lnTo>
                <a:lnTo>
                  <a:pt x="268721" y="760895"/>
                </a:lnTo>
                <a:lnTo>
                  <a:pt x="275209" y="751281"/>
                </a:lnTo>
                <a:lnTo>
                  <a:pt x="384036" y="729640"/>
                </a:lnTo>
                <a:lnTo>
                  <a:pt x="170052" y="729640"/>
                </a:lnTo>
                <a:lnTo>
                  <a:pt x="56261" y="659765"/>
                </a:lnTo>
                <a:close/>
              </a:path>
              <a:path w="1325245" h="1295400">
                <a:moveTo>
                  <a:pt x="681389" y="800023"/>
                </a:moveTo>
                <a:lnTo>
                  <a:pt x="653161" y="800023"/>
                </a:lnTo>
                <a:lnTo>
                  <a:pt x="674243" y="800696"/>
                </a:lnTo>
                <a:lnTo>
                  <a:pt x="681389" y="800023"/>
                </a:lnTo>
                <a:close/>
              </a:path>
              <a:path w="1325245" h="1295400">
                <a:moveTo>
                  <a:pt x="1009129" y="744702"/>
                </a:moveTo>
                <a:lnTo>
                  <a:pt x="792099" y="744702"/>
                </a:lnTo>
                <a:lnTo>
                  <a:pt x="983615" y="751713"/>
                </a:lnTo>
                <a:lnTo>
                  <a:pt x="1031367" y="782193"/>
                </a:lnTo>
                <a:lnTo>
                  <a:pt x="1036827" y="774839"/>
                </a:lnTo>
                <a:lnTo>
                  <a:pt x="999109" y="750633"/>
                </a:lnTo>
                <a:lnTo>
                  <a:pt x="1043499" y="750633"/>
                </a:lnTo>
                <a:lnTo>
                  <a:pt x="1042924" y="746506"/>
                </a:lnTo>
                <a:lnTo>
                  <a:pt x="1009129" y="744702"/>
                </a:lnTo>
                <a:close/>
              </a:path>
              <a:path w="1325245" h="1295400">
                <a:moveTo>
                  <a:pt x="774087" y="532892"/>
                </a:moveTo>
                <a:lnTo>
                  <a:pt x="651128" y="532892"/>
                </a:lnTo>
                <a:lnTo>
                  <a:pt x="674877" y="534454"/>
                </a:lnTo>
                <a:lnTo>
                  <a:pt x="695071" y="537870"/>
                </a:lnTo>
                <a:lnTo>
                  <a:pt x="733551" y="559333"/>
                </a:lnTo>
                <a:lnTo>
                  <a:pt x="762126" y="592759"/>
                </a:lnTo>
                <a:lnTo>
                  <a:pt x="773556" y="632752"/>
                </a:lnTo>
                <a:lnTo>
                  <a:pt x="772032" y="656475"/>
                </a:lnTo>
                <a:lnTo>
                  <a:pt x="758825" y="697649"/>
                </a:lnTo>
                <a:lnTo>
                  <a:pt x="729996" y="730796"/>
                </a:lnTo>
                <a:lnTo>
                  <a:pt x="693674" y="749427"/>
                </a:lnTo>
                <a:lnTo>
                  <a:pt x="670941" y="754240"/>
                </a:lnTo>
                <a:lnTo>
                  <a:pt x="800387" y="754240"/>
                </a:lnTo>
                <a:lnTo>
                  <a:pt x="792099" y="744702"/>
                </a:lnTo>
                <a:lnTo>
                  <a:pt x="1009129" y="744702"/>
                </a:lnTo>
                <a:lnTo>
                  <a:pt x="986281" y="743483"/>
                </a:lnTo>
                <a:lnTo>
                  <a:pt x="981105" y="740054"/>
                </a:lnTo>
                <a:lnTo>
                  <a:pt x="966216" y="740054"/>
                </a:lnTo>
                <a:lnTo>
                  <a:pt x="793750" y="730097"/>
                </a:lnTo>
                <a:lnTo>
                  <a:pt x="805434" y="712647"/>
                </a:lnTo>
                <a:lnTo>
                  <a:pt x="812546" y="690676"/>
                </a:lnTo>
                <a:lnTo>
                  <a:pt x="818642" y="671461"/>
                </a:lnTo>
                <a:lnTo>
                  <a:pt x="819276" y="650494"/>
                </a:lnTo>
                <a:lnTo>
                  <a:pt x="845916" y="650494"/>
                </a:lnTo>
                <a:lnTo>
                  <a:pt x="826516" y="637641"/>
                </a:lnTo>
                <a:lnTo>
                  <a:pt x="1055495" y="582155"/>
                </a:lnTo>
                <a:lnTo>
                  <a:pt x="814070" y="582155"/>
                </a:lnTo>
                <a:lnTo>
                  <a:pt x="820164" y="572262"/>
                </a:lnTo>
                <a:lnTo>
                  <a:pt x="802131" y="572262"/>
                </a:lnTo>
                <a:lnTo>
                  <a:pt x="792734" y="554126"/>
                </a:lnTo>
                <a:lnTo>
                  <a:pt x="779779" y="537857"/>
                </a:lnTo>
                <a:lnTo>
                  <a:pt x="774087" y="532892"/>
                </a:lnTo>
                <a:close/>
              </a:path>
              <a:path w="1325245" h="1295400">
                <a:moveTo>
                  <a:pt x="1043499" y="750633"/>
                </a:moveTo>
                <a:lnTo>
                  <a:pt x="999109" y="750633"/>
                </a:lnTo>
                <a:lnTo>
                  <a:pt x="1043813" y="752881"/>
                </a:lnTo>
                <a:lnTo>
                  <a:pt x="1043499" y="750633"/>
                </a:lnTo>
                <a:close/>
              </a:path>
              <a:path w="1325245" h="1295400">
                <a:moveTo>
                  <a:pt x="845916" y="650494"/>
                </a:moveTo>
                <a:lnTo>
                  <a:pt x="819276" y="650494"/>
                </a:lnTo>
                <a:lnTo>
                  <a:pt x="966216" y="740054"/>
                </a:lnTo>
                <a:lnTo>
                  <a:pt x="981105" y="740054"/>
                </a:lnTo>
                <a:lnTo>
                  <a:pt x="845916" y="650494"/>
                </a:lnTo>
                <a:close/>
              </a:path>
              <a:path w="1325245" h="1295400">
                <a:moveTo>
                  <a:pt x="107696" y="612698"/>
                </a:moveTo>
                <a:lnTo>
                  <a:pt x="94234" y="635647"/>
                </a:lnTo>
                <a:lnTo>
                  <a:pt x="213741" y="716394"/>
                </a:lnTo>
                <a:lnTo>
                  <a:pt x="170052" y="729640"/>
                </a:lnTo>
                <a:lnTo>
                  <a:pt x="384036" y="729640"/>
                </a:lnTo>
                <a:lnTo>
                  <a:pt x="498994" y="706780"/>
                </a:lnTo>
                <a:lnTo>
                  <a:pt x="259206" y="706780"/>
                </a:lnTo>
                <a:lnTo>
                  <a:pt x="107696" y="612698"/>
                </a:lnTo>
                <a:close/>
              </a:path>
              <a:path w="1325245" h="1295400">
                <a:moveTo>
                  <a:pt x="281940" y="532371"/>
                </a:moveTo>
                <a:lnTo>
                  <a:pt x="282067" y="541489"/>
                </a:lnTo>
                <a:lnTo>
                  <a:pt x="338581" y="544525"/>
                </a:lnTo>
                <a:lnTo>
                  <a:pt x="495680" y="649478"/>
                </a:lnTo>
                <a:lnTo>
                  <a:pt x="259206" y="706780"/>
                </a:lnTo>
                <a:lnTo>
                  <a:pt x="498994" y="706780"/>
                </a:lnTo>
                <a:lnTo>
                  <a:pt x="508126" y="704964"/>
                </a:lnTo>
                <a:lnTo>
                  <a:pt x="570472" y="704964"/>
                </a:lnTo>
                <a:lnTo>
                  <a:pt x="562737" y="695248"/>
                </a:lnTo>
                <a:lnTo>
                  <a:pt x="554227" y="674370"/>
                </a:lnTo>
                <a:lnTo>
                  <a:pt x="552196" y="652500"/>
                </a:lnTo>
                <a:lnTo>
                  <a:pt x="552649" y="637514"/>
                </a:lnTo>
                <a:lnTo>
                  <a:pt x="505587" y="637514"/>
                </a:lnTo>
                <a:lnTo>
                  <a:pt x="356743" y="544322"/>
                </a:lnTo>
                <a:lnTo>
                  <a:pt x="611170" y="544322"/>
                </a:lnTo>
                <a:lnTo>
                  <a:pt x="620396" y="540562"/>
                </a:lnTo>
                <a:lnTo>
                  <a:pt x="533653" y="540562"/>
                </a:lnTo>
                <a:lnTo>
                  <a:pt x="341249" y="536282"/>
                </a:lnTo>
                <a:lnTo>
                  <a:pt x="337269" y="533742"/>
                </a:lnTo>
                <a:lnTo>
                  <a:pt x="323850" y="533742"/>
                </a:lnTo>
                <a:lnTo>
                  <a:pt x="281940" y="532371"/>
                </a:lnTo>
                <a:close/>
              </a:path>
              <a:path w="1325245" h="1295400">
                <a:moveTo>
                  <a:pt x="1127838" y="580339"/>
                </a:moveTo>
                <a:lnTo>
                  <a:pt x="1062990" y="580339"/>
                </a:lnTo>
                <a:lnTo>
                  <a:pt x="1215263" y="671677"/>
                </a:lnTo>
                <a:lnTo>
                  <a:pt x="1231519" y="649617"/>
                </a:lnTo>
                <a:lnTo>
                  <a:pt x="1127838" y="580339"/>
                </a:lnTo>
                <a:close/>
              </a:path>
              <a:path w="1325245" h="1295400">
                <a:moveTo>
                  <a:pt x="611170" y="544322"/>
                </a:moveTo>
                <a:lnTo>
                  <a:pt x="356743" y="544322"/>
                </a:lnTo>
                <a:lnTo>
                  <a:pt x="531114" y="557911"/>
                </a:lnTo>
                <a:lnTo>
                  <a:pt x="519429" y="575360"/>
                </a:lnTo>
                <a:lnTo>
                  <a:pt x="513334" y="594575"/>
                </a:lnTo>
                <a:lnTo>
                  <a:pt x="506222" y="616534"/>
                </a:lnTo>
                <a:lnTo>
                  <a:pt x="505587" y="637514"/>
                </a:lnTo>
                <a:lnTo>
                  <a:pt x="552649" y="637514"/>
                </a:lnTo>
                <a:lnTo>
                  <a:pt x="552830" y="631532"/>
                </a:lnTo>
                <a:lnTo>
                  <a:pt x="557149" y="608685"/>
                </a:lnTo>
                <a:lnTo>
                  <a:pt x="566166" y="590346"/>
                </a:lnTo>
                <a:lnTo>
                  <a:pt x="578612" y="570153"/>
                </a:lnTo>
                <a:lnTo>
                  <a:pt x="592201" y="556323"/>
                </a:lnTo>
                <a:lnTo>
                  <a:pt x="611170" y="544322"/>
                </a:lnTo>
                <a:close/>
              </a:path>
              <a:path w="1325245" h="1295400">
                <a:moveTo>
                  <a:pt x="1206849" y="558368"/>
                </a:moveTo>
                <a:lnTo>
                  <a:pt x="1154811" y="558368"/>
                </a:lnTo>
                <a:lnTo>
                  <a:pt x="1268602" y="628230"/>
                </a:lnTo>
                <a:lnTo>
                  <a:pt x="1281176" y="608037"/>
                </a:lnTo>
                <a:lnTo>
                  <a:pt x="1206849" y="558368"/>
                </a:lnTo>
                <a:close/>
              </a:path>
              <a:path w="1325245" h="1295400">
                <a:moveTo>
                  <a:pt x="1153795" y="382397"/>
                </a:moveTo>
                <a:lnTo>
                  <a:pt x="1049654" y="536727"/>
                </a:lnTo>
                <a:lnTo>
                  <a:pt x="814070" y="582155"/>
                </a:lnTo>
                <a:lnTo>
                  <a:pt x="1055495" y="582155"/>
                </a:lnTo>
                <a:lnTo>
                  <a:pt x="1062990" y="580339"/>
                </a:lnTo>
                <a:lnTo>
                  <a:pt x="1127838" y="580339"/>
                </a:lnTo>
                <a:lnTo>
                  <a:pt x="1109345" y="567982"/>
                </a:lnTo>
                <a:lnTo>
                  <a:pt x="1154811" y="558368"/>
                </a:lnTo>
                <a:lnTo>
                  <a:pt x="1206849" y="558368"/>
                </a:lnTo>
                <a:lnTo>
                  <a:pt x="1193927" y="549732"/>
                </a:lnTo>
                <a:lnTo>
                  <a:pt x="1290704" y="527100"/>
                </a:lnTo>
                <a:lnTo>
                  <a:pt x="1095121" y="527100"/>
                </a:lnTo>
                <a:lnTo>
                  <a:pt x="1175766" y="398564"/>
                </a:lnTo>
                <a:lnTo>
                  <a:pt x="1153795" y="382397"/>
                </a:lnTo>
                <a:close/>
              </a:path>
              <a:path w="1325245" h="1295400">
                <a:moveTo>
                  <a:pt x="909006" y="428040"/>
                </a:moveTo>
                <a:lnTo>
                  <a:pt x="899922" y="428040"/>
                </a:lnTo>
                <a:lnTo>
                  <a:pt x="802131" y="572262"/>
                </a:lnTo>
                <a:lnTo>
                  <a:pt x="820164" y="572262"/>
                </a:lnTo>
                <a:lnTo>
                  <a:pt x="909006" y="428040"/>
                </a:lnTo>
                <a:close/>
              </a:path>
              <a:path w="1325245" h="1295400">
                <a:moveTo>
                  <a:pt x="173990" y="255460"/>
                </a:moveTo>
                <a:lnTo>
                  <a:pt x="174371" y="282816"/>
                </a:lnTo>
                <a:lnTo>
                  <a:pt x="313944" y="291312"/>
                </a:lnTo>
                <a:lnTo>
                  <a:pt x="345313" y="325615"/>
                </a:lnTo>
                <a:lnTo>
                  <a:pt x="191678" y="325615"/>
                </a:lnTo>
                <a:lnTo>
                  <a:pt x="189611" y="348297"/>
                </a:lnTo>
                <a:lnTo>
                  <a:pt x="375793" y="362661"/>
                </a:lnTo>
                <a:lnTo>
                  <a:pt x="533653" y="540562"/>
                </a:lnTo>
                <a:lnTo>
                  <a:pt x="620396" y="540562"/>
                </a:lnTo>
                <a:lnTo>
                  <a:pt x="632078" y="535825"/>
                </a:lnTo>
                <a:lnTo>
                  <a:pt x="651128" y="532892"/>
                </a:lnTo>
                <a:lnTo>
                  <a:pt x="774087" y="532892"/>
                </a:lnTo>
                <a:lnTo>
                  <a:pt x="763270" y="523455"/>
                </a:lnTo>
                <a:lnTo>
                  <a:pt x="745744" y="511784"/>
                </a:lnTo>
                <a:lnTo>
                  <a:pt x="759024" y="504571"/>
                </a:lnTo>
                <a:lnTo>
                  <a:pt x="572516" y="504571"/>
                </a:lnTo>
                <a:lnTo>
                  <a:pt x="405511" y="326783"/>
                </a:lnTo>
                <a:lnTo>
                  <a:pt x="405546" y="325615"/>
                </a:lnTo>
                <a:lnTo>
                  <a:pt x="345313" y="325615"/>
                </a:lnTo>
                <a:lnTo>
                  <a:pt x="192024" y="321830"/>
                </a:lnTo>
                <a:lnTo>
                  <a:pt x="405660" y="321830"/>
                </a:lnTo>
                <a:lnTo>
                  <a:pt x="406545" y="292481"/>
                </a:lnTo>
                <a:lnTo>
                  <a:pt x="374142" y="292481"/>
                </a:lnTo>
                <a:lnTo>
                  <a:pt x="341884" y="260921"/>
                </a:lnTo>
                <a:lnTo>
                  <a:pt x="341946" y="258775"/>
                </a:lnTo>
                <a:lnTo>
                  <a:pt x="288036" y="258775"/>
                </a:lnTo>
                <a:lnTo>
                  <a:pt x="173990" y="255460"/>
                </a:lnTo>
                <a:close/>
              </a:path>
              <a:path w="1325245" h="1295400">
                <a:moveTo>
                  <a:pt x="293497" y="505802"/>
                </a:moveTo>
                <a:lnTo>
                  <a:pt x="288925" y="510413"/>
                </a:lnTo>
                <a:lnTo>
                  <a:pt x="323850" y="533742"/>
                </a:lnTo>
                <a:lnTo>
                  <a:pt x="337269" y="533742"/>
                </a:lnTo>
                <a:lnTo>
                  <a:pt x="293497" y="505802"/>
                </a:lnTo>
                <a:close/>
              </a:path>
              <a:path w="1325245" h="1295400">
                <a:moveTo>
                  <a:pt x="1220470" y="400812"/>
                </a:moveTo>
                <a:lnTo>
                  <a:pt x="1140714" y="517486"/>
                </a:lnTo>
                <a:lnTo>
                  <a:pt x="1095121" y="527100"/>
                </a:lnTo>
                <a:lnTo>
                  <a:pt x="1290704" y="527100"/>
                </a:lnTo>
                <a:lnTo>
                  <a:pt x="1324864" y="519112"/>
                </a:lnTo>
                <a:lnTo>
                  <a:pt x="1323086" y="509739"/>
                </a:lnTo>
                <a:lnTo>
                  <a:pt x="1182497" y="509739"/>
                </a:lnTo>
                <a:lnTo>
                  <a:pt x="1239901" y="416102"/>
                </a:lnTo>
                <a:lnTo>
                  <a:pt x="1220470" y="400812"/>
                </a:lnTo>
                <a:close/>
              </a:path>
              <a:path w="1325245" h="1295400">
                <a:moveTo>
                  <a:pt x="1318132" y="483628"/>
                </a:moveTo>
                <a:lnTo>
                  <a:pt x="1182497" y="509739"/>
                </a:lnTo>
                <a:lnTo>
                  <a:pt x="1323086" y="509739"/>
                </a:lnTo>
                <a:lnTo>
                  <a:pt x="1318132" y="483628"/>
                </a:lnTo>
                <a:close/>
              </a:path>
              <a:path w="1325245" h="1295400">
                <a:moveTo>
                  <a:pt x="566166" y="260273"/>
                </a:moveTo>
                <a:lnTo>
                  <a:pt x="559816" y="261264"/>
                </a:lnTo>
                <a:lnTo>
                  <a:pt x="585851" y="312039"/>
                </a:lnTo>
                <a:lnTo>
                  <a:pt x="572516" y="504571"/>
                </a:lnTo>
                <a:lnTo>
                  <a:pt x="759024" y="504571"/>
                </a:lnTo>
                <a:lnTo>
                  <a:pt x="759398" y="504367"/>
                </a:lnTo>
                <a:lnTo>
                  <a:pt x="590676" y="504367"/>
                </a:lnTo>
                <a:lnTo>
                  <a:pt x="595122" y="330174"/>
                </a:lnTo>
                <a:lnTo>
                  <a:pt x="604858" y="330174"/>
                </a:lnTo>
                <a:lnTo>
                  <a:pt x="595049" y="312039"/>
                </a:lnTo>
                <a:lnTo>
                  <a:pt x="595059" y="297434"/>
                </a:lnTo>
                <a:lnTo>
                  <a:pt x="587501" y="297434"/>
                </a:lnTo>
                <a:lnTo>
                  <a:pt x="566166" y="260273"/>
                </a:lnTo>
                <a:close/>
              </a:path>
              <a:path w="1325245" h="1295400">
                <a:moveTo>
                  <a:pt x="647953" y="486422"/>
                </a:moveTo>
                <a:lnTo>
                  <a:pt x="628776" y="489369"/>
                </a:lnTo>
                <a:lnTo>
                  <a:pt x="608838" y="495058"/>
                </a:lnTo>
                <a:lnTo>
                  <a:pt x="590676" y="504367"/>
                </a:lnTo>
                <a:lnTo>
                  <a:pt x="759398" y="504367"/>
                </a:lnTo>
                <a:lnTo>
                  <a:pt x="772445" y="497281"/>
                </a:lnTo>
                <a:lnTo>
                  <a:pt x="738377" y="497281"/>
                </a:lnTo>
                <a:lnTo>
                  <a:pt x="741387" y="487095"/>
                </a:lnTo>
                <a:lnTo>
                  <a:pt x="668909" y="487095"/>
                </a:lnTo>
                <a:lnTo>
                  <a:pt x="647953" y="486422"/>
                </a:lnTo>
                <a:close/>
              </a:path>
              <a:path w="1325245" h="1295400">
                <a:moveTo>
                  <a:pt x="941070" y="365582"/>
                </a:moveTo>
                <a:lnTo>
                  <a:pt x="910717" y="413334"/>
                </a:lnTo>
                <a:lnTo>
                  <a:pt x="738377" y="497281"/>
                </a:lnTo>
                <a:lnTo>
                  <a:pt x="772445" y="497281"/>
                </a:lnTo>
                <a:lnTo>
                  <a:pt x="899922" y="428040"/>
                </a:lnTo>
                <a:lnTo>
                  <a:pt x="909006" y="428040"/>
                </a:lnTo>
                <a:lnTo>
                  <a:pt x="915289" y="417842"/>
                </a:lnTo>
                <a:lnTo>
                  <a:pt x="938586" y="405879"/>
                </a:lnTo>
                <a:lnTo>
                  <a:pt x="925195" y="405879"/>
                </a:lnTo>
                <a:lnTo>
                  <a:pt x="946657" y="367347"/>
                </a:lnTo>
                <a:lnTo>
                  <a:pt x="941070" y="365582"/>
                </a:lnTo>
                <a:close/>
              </a:path>
              <a:path w="1325245" h="1295400">
                <a:moveTo>
                  <a:pt x="604858" y="330174"/>
                </a:moveTo>
                <a:lnTo>
                  <a:pt x="595122" y="330174"/>
                </a:lnTo>
                <a:lnTo>
                  <a:pt x="668909" y="487095"/>
                </a:lnTo>
                <a:lnTo>
                  <a:pt x="741387" y="487095"/>
                </a:lnTo>
                <a:lnTo>
                  <a:pt x="743328" y="480529"/>
                </a:lnTo>
                <a:lnTo>
                  <a:pt x="686180" y="480529"/>
                </a:lnTo>
                <a:lnTo>
                  <a:pt x="604858" y="330174"/>
                </a:lnTo>
                <a:close/>
              </a:path>
              <a:path w="1325245" h="1295400">
                <a:moveTo>
                  <a:pt x="704469" y="74549"/>
                </a:moveTo>
                <a:lnTo>
                  <a:pt x="681863" y="88519"/>
                </a:lnTo>
                <a:lnTo>
                  <a:pt x="762126" y="253568"/>
                </a:lnTo>
                <a:lnTo>
                  <a:pt x="686180" y="480529"/>
                </a:lnTo>
                <a:lnTo>
                  <a:pt x="743328" y="480529"/>
                </a:lnTo>
                <a:lnTo>
                  <a:pt x="807847" y="262191"/>
                </a:lnTo>
                <a:lnTo>
                  <a:pt x="890925" y="218262"/>
                </a:lnTo>
                <a:lnTo>
                  <a:pt x="821944" y="218262"/>
                </a:lnTo>
                <a:lnTo>
                  <a:pt x="824426" y="210527"/>
                </a:lnTo>
                <a:lnTo>
                  <a:pt x="778891" y="210527"/>
                </a:lnTo>
                <a:lnTo>
                  <a:pt x="704469" y="74549"/>
                </a:lnTo>
                <a:close/>
              </a:path>
              <a:path w="1325245" h="1295400">
                <a:moveTo>
                  <a:pt x="961390" y="387248"/>
                </a:moveTo>
                <a:lnTo>
                  <a:pt x="925195" y="405879"/>
                </a:lnTo>
                <a:lnTo>
                  <a:pt x="938586" y="405879"/>
                </a:lnTo>
                <a:lnTo>
                  <a:pt x="966089" y="391756"/>
                </a:lnTo>
                <a:lnTo>
                  <a:pt x="961390" y="387248"/>
                </a:lnTo>
                <a:close/>
              </a:path>
              <a:path w="1325245" h="1295400">
                <a:moveTo>
                  <a:pt x="589788" y="252730"/>
                </a:moveTo>
                <a:lnTo>
                  <a:pt x="587501" y="297434"/>
                </a:lnTo>
                <a:lnTo>
                  <a:pt x="595059" y="297434"/>
                </a:lnTo>
                <a:lnTo>
                  <a:pt x="595249" y="254495"/>
                </a:lnTo>
                <a:lnTo>
                  <a:pt x="589788" y="252730"/>
                </a:lnTo>
                <a:close/>
              </a:path>
              <a:path w="1325245" h="1295400">
                <a:moveTo>
                  <a:pt x="384301" y="147447"/>
                </a:moveTo>
                <a:lnTo>
                  <a:pt x="374142" y="292481"/>
                </a:lnTo>
                <a:lnTo>
                  <a:pt x="406545" y="292481"/>
                </a:lnTo>
                <a:lnTo>
                  <a:pt x="410845" y="149860"/>
                </a:lnTo>
                <a:lnTo>
                  <a:pt x="384301" y="147447"/>
                </a:lnTo>
                <a:close/>
              </a:path>
              <a:path w="1325245" h="1295400">
                <a:moveTo>
                  <a:pt x="222757" y="131826"/>
                </a:moveTo>
                <a:lnTo>
                  <a:pt x="196596" y="156718"/>
                </a:lnTo>
                <a:lnTo>
                  <a:pt x="288036" y="258775"/>
                </a:lnTo>
                <a:lnTo>
                  <a:pt x="341946" y="258775"/>
                </a:lnTo>
                <a:lnTo>
                  <a:pt x="342859" y="227495"/>
                </a:lnTo>
                <a:lnTo>
                  <a:pt x="313181" y="227495"/>
                </a:lnTo>
                <a:lnTo>
                  <a:pt x="222757" y="131826"/>
                </a:lnTo>
                <a:close/>
              </a:path>
              <a:path w="1325245" h="1295400">
                <a:moveTo>
                  <a:pt x="319404" y="123444"/>
                </a:moveTo>
                <a:lnTo>
                  <a:pt x="313181" y="227495"/>
                </a:lnTo>
                <a:lnTo>
                  <a:pt x="342859" y="227495"/>
                </a:lnTo>
                <a:lnTo>
                  <a:pt x="345821" y="125984"/>
                </a:lnTo>
                <a:lnTo>
                  <a:pt x="319404" y="123444"/>
                </a:lnTo>
                <a:close/>
              </a:path>
              <a:path w="1325245" h="1295400">
                <a:moveTo>
                  <a:pt x="951611" y="153924"/>
                </a:moveTo>
                <a:lnTo>
                  <a:pt x="821944" y="218262"/>
                </a:lnTo>
                <a:lnTo>
                  <a:pt x="890925" y="218262"/>
                </a:lnTo>
                <a:lnTo>
                  <a:pt x="964565" y="179324"/>
                </a:lnTo>
                <a:lnTo>
                  <a:pt x="951611" y="153924"/>
                </a:lnTo>
                <a:close/>
              </a:path>
              <a:path w="1325245" h="1295400">
                <a:moveTo>
                  <a:pt x="752348" y="29337"/>
                </a:moveTo>
                <a:lnTo>
                  <a:pt x="730630" y="40513"/>
                </a:lnTo>
                <a:lnTo>
                  <a:pt x="793115" y="166624"/>
                </a:lnTo>
                <a:lnTo>
                  <a:pt x="778891" y="210527"/>
                </a:lnTo>
                <a:lnTo>
                  <a:pt x="824426" y="210527"/>
                </a:lnTo>
                <a:lnTo>
                  <a:pt x="836041" y="174345"/>
                </a:lnTo>
                <a:lnTo>
                  <a:pt x="909792" y="135001"/>
                </a:lnTo>
                <a:lnTo>
                  <a:pt x="845566" y="135001"/>
                </a:lnTo>
                <a:lnTo>
                  <a:pt x="847604" y="128143"/>
                </a:lnTo>
                <a:lnTo>
                  <a:pt x="805434" y="128143"/>
                </a:lnTo>
                <a:lnTo>
                  <a:pt x="752348" y="29337"/>
                </a:lnTo>
                <a:close/>
              </a:path>
              <a:path w="1325245" h="1295400">
                <a:moveTo>
                  <a:pt x="939926" y="86614"/>
                </a:moveTo>
                <a:lnTo>
                  <a:pt x="845566" y="135001"/>
                </a:lnTo>
                <a:lnTo>
                  <a:pt x="909792" y="135001"/>
                </a:lnTo>
                <a:lnTo>
                  <a:pt x="952880" y="112014"/>
                </a:lnTo>
                <a:lnTo>
                  <a:pt x="939926" y="86614"/>
                </a:lnTo>
                <a:close/>
              </a:path>
              <a:path w="1325245" h="1295400">
                <a:moveTo>
                  <a:pt x="849629" y="0"/>
                </a:moveTo>
                <a:lnTo>
                  <a:pt x="805434" y="128143"/>
                </a:lnTo>
                <a:lnTo>
                  <a:pt x="847604" y="128143"/>
                </a:lnTo>
                <a:lnTo>
                  <a:pt x="882523" y="10668"/>
                </a:lnTo>
                <a:lnTo>
                  <a:pt x="849629" y="0"/>
                </a:lnTo>
                <a:close/>
              </a:path>
            </a:pathLst>
          </a:custGeom>
          <a:solidFill>
            <a:srgbClr val="FDFFFF">
              <a:alpha val="1960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7" name="bg object 27"/>
          <p:cNvPicPr/>
          <p:nvPr/>
        </p:nvPicPr>
        <p:blipFill>
          <a:blip r:embed="rId10"/>
          <a:stretch>
            <a:fillRect/>
          </a:stretch>
        </p:blipFill>
        <p:spPr>
          <a:xfrm>
            <a:off x="6829043" y="1837943"/>
            <a:ext cx="917448" cy="920496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6933438" y="1943099"/>
            <a:ext cx="708660" cy="710565"/>
          </a:xfrm>
          <a:custGeom>
            <a:rect l="l" t="t" r="r" b="b"/>
            <a:pathLst>
              <a:path w="708659" h="710564">
                <a:moveTo>
                  <a:pt x="308537" y="634364"/>
                </a:moveTo>
                <a:lnTo>
                  <a:pt x="262508" y="634364"/>
                </a:lnTo>
                <a:lnTo>
                  <a:pt x="256666" y="667512"/>
                </a:lnTo>
                <a:lnTo>
                  <a:pt x="253110" y="703199"/>
                </a:lnTo>
                <a:lnTo>
                  <a:pt x="253110" y="705612"/>
                </a:lnTo>
                <a:lnTo>
                  <a:pt x="272795" y="710438"/>
                </a:lnTo>
                <a:lnTo>
                  <a:pt x="272795" y="707898"/>
                </a:lnTo>
                <a:lnTo>
                  <a:pt x="288543" y="674751"/>
                </a:lnTo>
                <a:lnTo>
                  <a:pt x="299465" y="641476"/>
                </a:lnTo>
                <a:lnTo>
                  <a:pt x="312500" y="641476"/>
                </a:lnTo>
                <a:lnTo>
                  <a:pt x="308537" y="634364"/>
                </a:lnTo>
                <a:close/>
              </a:path>
              <a:path w="708659" h="710564">
                <a:moveTo>
                  <a:pt x="312500" y="641476"/>
                </a:moveTo>
                <a:lnTo>
                  <a:pt x="299465" y="641476"/>
                </a:lnTo>
                <a:lnTo>
                  <a:pt x="330453" y="691641"/>
                </a:lnTo>
                <a:lnTo>
                  <a:pt x="337692" y="686688"/>
                </a:lnTo>
                <a:lnTo>
                  <a:pt x="312500" y="641476"/>
                </a:lnTo>
                <a:close/>
              </a:path>
              <a:path w="708659" h="710564">
                <a:moveTo>
                  <a:pt x="334046" y="571500"/>
                </a:moveTo>
                <a:lnTo>
                  <a:pt x="317372" y="571500"/>
                </a:lnTo>
                <a:lnTo>
                  <a:pt x="375665" y="668020"/>
                </a:lnTo>
                <a:lnTo>
                  <a:pt x="385444" y="663066"/>
                </a:lnTo>
                <a:lnTo>
                  <a:pt x="334046" y="571500"/>
                </a:lnTo>
                <a:close/>
              </a:path>
              <a:path w="708659" h="710564">
                <a:moveTo>
                  <a:pt x="329341" y="563117"/>
                </a:moveTo>
                <a:lnTo>
                  <a:pt x="281812" y="563117"/>
                </a:lnTo>
                <a:lnTo>
                  <a:pt x="266191" y="618363"/>
                </a:lnTo>
                <a:lnTo>
                  <a:pt x="208660" y="654303"/>
                </a:lnTo>
                <a:lnTo>
                  <a:pt x="212343" y="660400"/>
                </a:lnTo>
                <a:lnTo>
                  <a:pt x="262508" y="634364"/>
                </a:lnTo>
                <a:lnTo>
                  <a:pt x="308537" y="634364"/>
                </a:lnTo>
                <a:lnTo>
                  <a:pt x="304291" y="626745"/>
                </a:lnTo>
                <a:lnTo>
                  <a:pt x="310260" y="598551"/>
                </a:lnTo>
                <a:lnTo>
                  <a:pt x="317372" y="571500"/>
                </a:lnTo>
                <a:lnTo>
                  <a:pt x="334046" y="571500"/>
                </a:lnTo>
                <a:lnTo>
                  <a:pt x="329341" y="563117"/>
                </a:lnTo>
                <a:close/>
              </a:path>
              <a:path w="708659" h="710564">
                <a:moveTo>
                  <a:pt x="477888" y="448310"/>
                </a:moveTo>
                <a:lnTo>
                  <a:pt x="380491" y="448310"/>
                </a:lnTo>
                <a:lnTo>
                  <a:pt x="389127" y="449579"/>
                </a:lnTo>
                <a:lnTo>
                  <a:pt x="400176" y="453136"/>
                </a:lnTo>
                <a:lnTo>
                  <a:pt x="445769" y="476250"/>
                </a:lnTo>
                <a:lnTo>
                  <a:pt x="482726" y="505460"/>
                </a:lnTo>
                <a:lnTo>
                  <a:pt x="485901" y="633095"/>
                </a:lnTo>
                <a:lnTo>
                  <a:pt x="496950" y="634238"/>
                </a:lnTo>
                <a:lnTo>
                  <a:pt x="497585" y="522477"/>
                </a:lnTo>
                <a:lnTo>
                  <a:pt x="551795" y="522477"/>
                </a:lnTo>
                <a:lnTo>
                  <a:pt x="542925" y="513714"/>
                </a:lnTo>
                <a:lnTo>
                  <a:pt x="521969" y="495426"/>
                </a:lnTo>
                <a:lnTo>
                  <a:pt x="636015" y="493522"/>
                </a:lnTo>
                <a:lnTo>
                  <a:pt x="636015" y="481202"/>
                </a:lnTo>
                <a:lnTo>
                  <a:pt x="504697" y="480695"/>
                </a:lnTo>
                <a:lnTo>
                  <a:pt x="497204" y="473455"/>
                </a:lnTo>
                <a:lnTo>
                  <a:pt x="491108" y="467360"/>
                </a:lnTo>
                <a:lnTo>
                  <a:pt x="477888" y="448310"/>
                </a:lnTo>
                <a:close/>
              </a:path>
              <a:path w="708659" h="710564">
                <a:moveTo>
                  <a:pt x="551795" y="522477"/>
                </a:moveTo>
                <a:lnTo>
                  <a:pt x="497585" y="522477"/>
                </a:lnTo>
                <a:lnTo>
                  <a:pt x="538352" y="562737"/>
                </a:lnTo>
                <a:lnTo>
                  <a:pt x="539876" y="630301"/>
                </a:lnTo>
                <a:lnTo>
                  <a:pt x="548512" y="631444"/>
                </a:lnTo>
                <a:lnTo>
                  <a:pt x="549401" y="573786"/>
                </a:lnTo>
                <a:lnTo>
                  <a:pt x="598744" y="573786"/>
                </a:lnTo>
                <a:lnTo>
                  <a:pt x="598551" y="573532"/>
                </a:lnTo>
                <a:lnTo>
                  <a:pt x="575055" y="545338"/>
                </a:lnTo>
                <a:lnTo>
                  <a:pt x="633856" y="545084"/>
                </a:lnTo>
                <a:lnTo>
                  <a:pt x="633856" y="535177"/>
                </a:lnTo>
                <a:lnTo>
                  <a:pt x="563879" y="534415"/>
                </a:lnTo>
                <a:lnTo>
                  <a:pt x="551795" y="522477"/>
                </a:lnTo>
                <a:close/>
              </a:path>
              <a:path w="708659" h="710564">
                <a:moveTo>
                  <a:pt x="598744" y="573786"/>
                </a:moveTo>
                <a:lnTo>
                  <a:pt x="549401" y="573786"/>
                </a:lnTo>
                <a:lnTo>
                  <a:pt x="575309" y="596900"/>
                </a:lnTo>
                <a:lnTo>
                  <a:pt x="606170" y="617601"/>
                </a:lnTo>
                <a:lnTo>
                  <a:pt x="608583" y="620013"/>
                </a:lnTo>
                <a:lnTo>
                  <a:pt x="610996" y="617601"/>
                </a:lnTo>
                <a:lnTo>
                  <a:pt x="613409" y="615061"/>
                </a:lnTo>
                <a:lnTo>
                  <a:pt x="623188" y="605282"/>
                </a:lnTo>
                <a:lnTo>
                  <a:pt x="620776" y="602741"/>
                </a:lnTo>
                <a:lnTo>
                  <a:pt x="598744" y="573786"/>
                </a:lnTo>
                <a:close/>
              </a:path>
              <a:path w="708659" h="710564">
                <a:moveTo>
                  <a:pt x="459199" y="416051"/>
                </a:moveTo>
                <a:lnTo>
                  <a:pt x="244093" y="416051"/>
                </a:lnTo>
                <a:lnTo>
                  <a:pt x="267461" y="417067"/>
                </a:lnTo>
                <a:lnTo>
                  <a:pt x="278510" y="420750"/>
                </a:lnTo>
                <a:lnTo>
                  <a:pt x="287146" y="424307"/>
                </a:lnTo>
                <a:lnTo>
                  <a:pt x="290829" y="432942"/>
                </a:lnTo>
                <a:lnTo>
                  <a:pt x="292120" y="444119"/>
                </a:lnTo>
                <a:lnTo>
                  <a:pt x="295909" y="467233"/>
                </a:lnTo>
                <a:lnTo>
                  <a:pt x="293877" y="523748"/>
                </a:lnTo>
                <a:lnTo>
                  <a:pt x="292607" y="529844"/>
                </a:lnTo>
                <a:lnTo>
                  <a:pt x="287781" y="542163"/>
                </a:lnTo>
                <a:lnTo>
                  <a:pt x="180212" y="609091"/>
                </a:lnTo>
                <a:lnTo>
                  <a:pt x="183895" y="617601"/>
                </a:lnTo>
                <a:lnTo>
                  <a:pt x="281812" y="563117"/>
                </a:lnTo>
                <a:lnTo>
                  <a:pt x="329341" y="563117"/>
                </a:lnTo>
                <a:lnTo>
                  <a:pt x="320928" y="548132"/>
                </a:lnTo>
                <a:lnTo>
                  <a:pt x="323341" y="538226"/>
                </a:lnTo>
                <a:lnTo>
                  <a:pt x="324484" y="529716"/>
                </a:lnTo>
                <a:lnTo>
                  <a:pt x="346328" y="487807"/>
                </a:lnTo>
                <a:lnTo>
                  <a:pt x="358520" y="470535"/>
                </a:lnTo>
                <a:lnTo>
                  <a:pt x="369569" y="456946"/>
                </a:lnTo>
                <a:lnTo>
                  <a:pt x="380491" y="448310"/>
                </a:lnTo>
                <a:lnTo>
                  <a:pt x="477888" y="448310"/>
                </a:lnTo>
                <a:lnTo>
                  <a:pt x="474905" y="443991"/>
                </a:lnTo>
                <a:lnTo>
                  <a:pt x="461390" y="420877"/>
                </a:lnTo>
                <a:lnTo>
                  <a:pt x="459199" y="416051"/>
                </a:lnTo>
                <a:close/>
              </a:path>
              <a:path w="708659" h="710564">
                <a:moveTo>
                  <a:pt x="166088" y="431291"/>
                </a:moveTo>
                <a:lnTo>
                  <a:pt x="148462" y="431291"/>
                </a:lnTo>
                <a:lnTo>
                  <a:pt x="93852" y="530987"/>
                </a:lnTo>
                <a:lnTo>
                  <a:pt x="103631" y="535939"/>
                </a:lnTo>
                <a:lnTo>
                  <a:pt x="166088" y="431291"/>
                </a:lnTo>
                <a:close/>
              </a:path>
              <a:path w="708659" h="710564">
                <a:moveTo>
                  <a:pt x="91115" y="451358"/>
                </a:moveTo>
                <a:lnTo>
                  <a:pt x="79882" y="451358"/>
                </a:lnTo>
                <a:lnTo>
                  <a:pt x="50672" y="503047"/>
                </a:lnTo>
                <a:lnTo>
                  <a:pt x="58038" y="507873"/>
                </a:lnTo>
                <a:lnTo>
                  <a:pt x="91115" y="451358"/>
                </a:lnTo>
                <a:close/>
              </a:path>
              <a:path w="708659" h="710564">
                <a:moveTo>
                  <a:pt x="22986" y="378078"/>
                </a:moveTo>
                <a:lnTo>
                  <a:pt x="18033" y="385445"/>
                </a:lnTo>
                <a:lnTo>
                  <a:pt x="67309" y="414654"/>
                </a:lnTo>
                <a:lnTo>
                  <a:pt x="35559" y="427100"/>
                </a:lnTo>
                <a:lnTo>
                  <a:pt x="2412" y="440816"/>
                </a:lnTo>
                <a:lnTo>
                  <a:pt x="0" y="443229"/>
                </a:lnTo>
                <a:lnTo>
                  <a:pt x="0" y="445642"/>
                </a:lnTo>
                <a:lnTo>
                  <a:pt x="3809" y="459104"/>
                </a:lnTo>
                <a:lnTo>
                  <a:pt x="5079" y="462788"/>
                </a:lnTo>
                <a:lnTo>
                  <a:pt x="8762" y="461645"/>
                </a:lnTo>
                <a:lnTo>
                  <a:pt x="44322" y="457708"/>
                </a:lnTo>
                <a:lnTo>
                  <a:pt x="79882" y="451358"/>
                </a:lnTo>
                <a:lnTo>
                  <a:pt x="91115" y="451358"/>
                </a:lnTo>
                <a:lnTo>
                  <a:pt x="93344" y="447548"/>
                </a:lnTo>
                <a:lnTo>
                  <a:pt x="122681" y="440054"/>
                </a:lnTo>
                <a:lnTo>
                  <a:pt x="148462" y="431291"/>
                </a:lnTo>
                <a:lnTo>
                  <a:pt x="166088" y="431291"/>
                </a:lnTo>
                <a:lnTo>
                  <a:pt x="170560" y="423799"/>
                </a:lnTo>
                <a:lnTo>
                  <a:pt x="188848" y="417575"/>
                </a:lnTo>
                <a:lnTo>
                  <a:pt x="217042" y="416178"/>
                </a:lnTo>
                <a:lnTo>
                  <a:pt x="459199" y="416051"/>
                </a:lnTo>
                <a:lnTo>
                  <a:pt x="456835" y="410845"/>
                </a:lnTo>
                <a:lnTo>
                  <a:pt x="83311" y="410845"/>
                </a:lnTo>
                <a:lnTo>
                  <a:pt x="22986" y="378078"/>
                </a:lnTo>
                <a:close/>
              </a:path>
              <a:path w="708659" h="710564">
                <a:moveTo>
                  <a:pt x="47243" y="331215"/>
                </a:moveTo>
                <a:lnTo>
                  <a:pt x="41147" y="339851"/>
                </a:lnTo>
                <a:lnTo>
                  <a:pt x="137159" y="395732"/>
                </a:lnTo>
                <a:lnTo>
                  <a:pt x="83311" y="410845"/>
                </a:lnTo>
                <a:lnTo>
                  <a:pt x="456835" y="410845"/>
                </a:lnTo>
                <a:lnTo>
                  <a:pt x="451357" y="398779"/>
                </a:lnTo>
                <a:lnTo>
                  <a:pt x="449383" y="390778"/>
                </a:lnTo>
                <a:lnTo>
                  <a:pt x="159257" y="390778"/>
                </a:lnTo>
                <a:lnTo>
                  <a:pt x="47243" y="331215"/>
                </a:lnTo>
                <a:close/>
              </a:path>
              <a:path w="708659" h="710564">
                <a:moveTo>
                  <a:pt x="103504" y="94107"/>
                </a:moveTo>
                <a:lnTo>
                  <a:pt x="101091" y="96520"/>
                </a:lnTo>
                <a:lnTo>
                  <a:pt x="91312" y="106425"/>
                </a:lnTo>
                <a:lnTo>
                  <a:pt x="88900" y="108838"/>
                </a:lnTo>
                <a:lnTo>
                  <a:pt x="90042" y="110109"/>
                </a:lnTo>
                <a:lnTo>
                  <a:pt x="109854" y="139446"/>
                </a:lnTo>
                <a:lnTo>
                  <a:pt x="133350" y="165100"/>
                </a:lnTo>
                <a:lnTo>
                  <a:pt x="75691" y="166624"/>
                </a:lnTo>
                <a:lnTo>
                  <a:pt x="74548" y="175260"/>
                </a:lnTo>
                <a:lnTo>
                  <a:pt x="144525" y="176022"/>
                </a:lnTo>
                <a:lnTo>
                  <a:pt x="165480" y="196723"/>
                </a:lnTo>
                <a:lnTo>
                  <a:pt x="186435" y="215011"/>
                </a:lnTo>
                <a:lnTo>
                  <a:pt x="72389" y="219455"/>
                </a:lnTo>
                <a:lnTo>
                  <a:pt x="72389" y="229235"/>
                </a:lnTo>
                <a:lnTo>
                  <a:pt x="202564" y="230886"/>
                </a:lnTo>
                <a:lnTo>
                  <a:pt x="233425" y="266319"/>
                </a:lnTo>
                <a:lnTo>
                  <a:pt x="256920" y="311658"/>
                </a:lnTo>
                <a:lnTo>
                  <a:pt x="260730" y="329946"/>
                </a:lnTo>
                <a:lnTo>
                  <a:pt x="252221" y="341122"/>
                </a:lnTo>
                <a:lnTo>
                  <a:pt x="237616" y="353440"/>
                </a:lnTo>
                <a:lnTo>
                  <a:pt x="220471" y="365887"/>
                </a:lnTo>
                <a:lnTo>
                  <a:pt x="199643" y="377063"/>
                </a:lnTo>
                <a:lnTo>
                  <a:pt x="176402" y="388238"/>
                </a:lnTo>
                <a:lnTo>
                  <a:pt x="171576" y="388238"/>
                </a:lnTo>
                <a:lnTo>
                  <a:pt x="159257" y="390778"/>
                </a:lnTo>
                <a:lnTo>
                  <a:pt x="449383" y="390778"/>
                </a:lnTo>
                <a:lnTo>
                  <a:pt x="448944" y="389000"/>
                </a:lnTo>
                <a:lnTo>
                  <a:pt x="447675" y="380491"/>
                </a:lnTo>
                <a:lnTo>
                  <a:pt x="487933" y="344677"/>
                </a:lnTo>
                <a:lnTo>
                  <a:pt x="530732" y="323469"/>
                </a:lnTo>
                <a:lnTo>
                  <a:pt x="549147" y="319659"/>
                </a:lnTo>
                <a:lnTo>
                  <a:pt x="579456" y="319659"/>
                </a:lnTo>
                <a:lnTo>
                  <a:pt x="571245" y="314705"/>
                </a:lnTo>
                <a:lnTo>
                  <a:pt x="626363" y="300863"/>
                </a:lnTo>
                <a:lnTo>
                  <a:pt x="649466" y="300863"/>
                </a:lnTo>
                <a:lnTo>
                  <a:pt x="641095" y="295910"/>
                </a:lnTo>
                <a:lnTo>
                  <a:pt x="644944" y="294386"/>
                </a:lnTo>
                <a:lnTo>
                  <a:pt x="464311" y="294386"/>
                </a:lnTo>
                <a:lnTo>
                  <a:pt x="440943" y="293370"/>
                </a:lnTo>
                <a:lnTo>
                  <a:pt x="422528" y="287274"/>
                </a:lnTo>
                <a:lnTo>
                  <a:pt x="417575" y="277495"/>
                </a:lnTo>
                <a:lnTo>
                  <a:pt x="415035" y="267715"/>
                </a:lnTo>
                <a:lnTo>
                  <a:pt x="414456" y="262127"/>
                </a:lnTo>
                <a:lnTo>
                  <a:pt x="327913" y="262127"/>
                </a:lnTo>
                <a:lnTo>
                  <a:pt x="286003" y="247650"/>
                </a:lnTo>
                <a:lnTo>
                  <a:pt x="236854" y="218439"/>
                </a:lnTo>
                <a:lnTo>
                  <a:pt x="234314" y="213613"/>
                </a:lnTo>
                <a:lnTo>
                  <a:pt x="225678" y="204977"/>
                </a:lnTo>
                <a:lnTo>
                  <a:pt x="225255" y="187960"/>
                </a:lnTo>
                <a:lnTo>
                  <a:pt x="210819" y="187960"/>
                </a:lnTo>
                <a:lnTo>
                  <a:pt x="170052" y="147700"/>
                </a:lnTo>
                <a:lnTo>
                  <a:pt x="169803" y="136651"/>
                </a:lnTo>
                <a:lnTo>
                  <a:pt x="159003" y="136651"/>
                </a:lnTo>
                <a:lnTo>
                  <a:pt x="131825" y="114808"/>
                </a:lnTo>
                <a:lnTo>
                  <a:pt x="104775" y="95250"/>
                </a:lnTo>
                <a:lnTo>
                  <a:pt x="103504" y="94107"/>
                </a:lnTo>
                <a:close/>
              </a:path>
              <a:path w="708659" h="710564">
                <a:moveTo>
                  <a:pt x="579456" y="319659"/>
                </a:moveTo>
                <a:lnTo>
                  <a:pt x="549147" y="319659"/>
                </a:lnTo>
                <a:lnTo>
                  <a:pt x="661161" y="379222"/>
                </a:lnTo>
                <a:lnTo>
                  <a:pt x="665987" y="371855"/>
                </a:lnTo>
                <a:lnTo>
                  <a:pt x="579456" y="319659"/>
                </a:lnTo>
                <a:close/>
              </a:path>
              <a:path w="708659" h="710564">
                <a:moveTo>
                  <a:pt x="649466" y="300863"/>
                </a:moveTo>
                <a:lnTo>
                  <a:pt x="626363" y="300863"/>
                </a:lnTo>
                <a:lnTo>
                  <a:pt x="685418" y="332359"/>
                </a:lnTo>
                <a:lnTo>
                  <a:pt x="690244" y="324992"/>
                </a:lnTo>
                <a:lnTo>
                  <a:pt x="649466" y="300863"/>
                </a:lnTo>
                <a:close/>
              </a:path>
              <a:path w="708659" h="710564">
                <a:moveTo>
                  <a:pt x="604773" y="174498"/>
                </a:moveTo>
                <a:lnTo>
                  <a:pt x="537844" y="286638"/>
                </a:lnTo>
                <a:lnTo>
                  <a:pt x="519556" y="292862"/>
                </a:lnTo>
                <a:lnTo>
                  <a:pt x="491235" y="294259"/>
                </a:lnTo>
                <a:lnTo>
                  <a:pt x="464311" y="294386"/>
                </a:lnTo>
                <a:lnTo>
                  <a:pt x="644944" y="294386"/>
                </a:lnTo>
                <a:lnTo>
                  <a:pt x="672845" y="283337"/>
                </a:lnTo>
                <a:lnTo>
                  <a:pt x="679971" y="280415"/>
                </a:lnTo>
                <a:lnTo>
                  <a:pt x="558672" y="280415"/>
                </a:lnTo>
                <a:lnTo>
                  <a:pt x="614552" y="179450"/>
                </a:lnTo>
                <a:lnTo>
                  <a:pt x="604773" y="174498"/>
                </a:lnTo>
                <a:close/>
              </a:path>
              <a:path w="708659" h="710564">
                <a:moveTo>
                  <a:pt x="649096" y="203708"/>
                </a:moveTo>
                <a:lnTo>
                  <a:pt x="615060" y="262889"/>
                </a:lnTo>
                <a:lnTo>
                  <a:pt x="585596" y="270383"/>
                </a:lnTo>
                <a:lnTo>
                  <a:pt x="558672" y="280415"/>
                </a:lnTo>
                <a:lnTo>
                  <a:pt x="679971" y="280415"/>
                </a:lnTo>
                <a:lnTo>
                  <a:pt x="705992" y="269748"/>
                </a:lnTo>
                <a:lnTo>
                  <a:pt x="708405" y="267208"/>
                </a:lnTo>
                <a:lnTo>
                  <a:pt x="705659" y="259079"/>
                </a:lnTo>
                <a:lnTo>
                  <a:pt x="628522" y="259079"/>
                </a:lnTo>
                <a:lnTo>
                  <a:pt x="657732" y="207390"/>
                </a:lnTo>
                <a:lnTo>
                  <a:pt x="649096" y="203708"/>
                </a:lnTo>
                <a:close/>
              </a:path>
              <a:path w="708659" h="710564">
                <a:moveTo>
                  <a:pt x="331469" y="43561"/>
                </a:moveTo>
                <a:lnTo>
                  <a:pt x="322960" y="47371"/>
                </a:lnTo>
                <a:lnTo>
                  <a:pt x="387476" y="162305"/>
                </a:lnTo>
                <a:lnTo>
                  <a:pt x="385063" y="172212"/>
                </a:lnTo>
                <a:lnTo>
                  <a:pt x="360806" y="221361"/>
                </a:lnTo>
                <a:lnTo>
                  <a:pt x="337692" y="252222"/>
                </a:lnTo>
                <a:lnTo>
                  <a:pt x="327913" y="262127"/>
                </a:lnTo>
                <a:lnTo>
                  <a:pt x="414456" y="262127"/>
                </a:lnTo>
                <a:lnTo>
                  <a:pt x="412495" y="243204"/>
                </a:lnTo>
                <a:lnTo>
                  <a:pt x="412263" y="218439"/>
                </a:lnTo>
                <a:lnTo>
                  <a:pt x="412330" y="215011"/>
                </a:lnTo>
                <a:lnTo>
                  <a:pt x="414527" y="186689"/>
                </a:lnTo>
                <a:lnTo>
                  <a:pt x="415797" y="180594"/>
                </a:lnTo>
                <a:lnTo>
                  <a:pt x="420623" y="168275"/>
                </a:lnTo>
                <a:lnTo>
                  <a:pt x="454303" y="147320"/>
                </a:lnTo>
                <a:lnTo>
                  <a:pt x="426592" y="147320"/>
                </a:lnTo>
                <a:lnTo>
                  <a:pt x="428963" y="138937"/>
                </a:lnTo>
                <a:lnTo>
                  <a:pt x="390905" y="138937"/>
                </a:lnTo>
                <a:lnTo>
                  <a:pt x="331469" y="43561"/>
                </a:lnTo>
                <a:close/>
              </a:path>
              <a:path w="708659" h="710564">
                <a:moveTo>
                  <a:pt x="702182" y="248792"/>
                </a:moveTo>
                <a:lnTo>
                  <a:pt x="699642" y="248920"/>
                </a:lnTo>
                <a:lnTo>
                  <a:pt x="664082" y="252729"/>
                </a:lnTo>
                <a:lnTo>
                  <a:pt x="628522" y="259079"/>
                </a:lnTo>
                <a:lnTo>
                  <a:pt x="705659" y="259079"/>
                </a:lnTo>
                <a:lnTo>
                  <a:pt x="702182" y="248792"/>
                </a:lnTo>
                <a:close/>
              </a:path>
              <a:path w="708659" h="710564">
                <a:moveTo>
                  <a:pt x="222503" y="77342"/>
                </a:moveTo>
                <a:lnTo>
                  <a:pt x="212597" y="77470"/>
                </a:lnTo>
                <a:lnTo>
                  <a:pt x="210819" y="187960"/>
                </a:lnTo>
                <a:lnTo>
                  <a:pt x="225255" y="187960"/>
                </a:lnTo>
                <a:lnTo>
                  <a:pt x="222503" y="77342"/>
                </a:lnTo>
                <a:close/>
              </a:path>
              <a:path w="708659" h="710564">
                <a:moveTo>
                  <a:pt x="524509" y="92837"/>
                </a:moveTo>
                <a:lnTo>
                  <a:pt x="426592" y="147320"/>
                </a:lnTo>
                <a:lnTo>
                  <a:pt x="454303" y="147320"/>
                </a:lnTo>
                <a:lnTo>
                  <a:pt x="528192" y="101346"/>
                </a:lnTo>
                <a:lnTo>
                  <a:pt x="524509" y="92837"/>
                </a:lnTo>
                <a:close/>
              </a:path>
              <a:path w="708659" h="710564">
                <a:moveTo>
                  <a:pt x="377951" y="18796"/>
                </a:moveTo>
                <a:lnTo>
                  <a:pt x="370712" y="23749"/>
                </a:lnTo>
                <a:lnTo>
                  <a:pt x="404113" y="83692"/>
                </a:lnTo>
                <a:lnTo>
                  <a:pt x="398144" y="112013"/>
                </a:lnTo>
                <a:lnTo>
                  <a:pt x="390905" y="138937"/>
                </a:lnTo>
                <a:lnTo>
                  <a:pt x="428963" y="138937"/>
                </a:lnTo>
                <a:lnTo>
                  <a:pt x="442213" y="92075"/>
                </a:lnTo>
                <a:lnTo>
                  <a:pt x="465795" y="77342"/>
                </a:lnTo>
                <a:lnTo>
                  <a:pt x="444626" y="77342"/>
                </a:lnTo>
                <a:lnTo>
                  <a:pt x="446359" y="68961"/>
                </a:lnTo>
                <a:lnTo>
                  <a:pt x="408939" y="68961"/>
                </a:lnTo>
                <a:lnTo>
                  <a:pt x="377951" y="18796"/>
                </a:lnTo>
                <a:close/>
              </a:path>
              <a:path w="708659" h="710564">
                <a:moveTo>
                  <a:pt x="168528" y="80137"/>
                </a:moveTo>
                <a:lnTo>
                  <a:pt x="161162" y="80263"/>
                </a:lnTo>
                <a:lnTo>
                  <a:pt x="159003" y="136651"/>
                </a:lnTo>
                <a:lnTo>
                  <a:pt x="169803" y="136651"/>
                </a:lnTo>
                <a:lnTo>
                  <a:pt x="168528" y="80137"/>
                </a:lnTo>
                <a:close/>
              </a:path>
              <a:path w="708659" h="710564">
                <a:moveTo>
                  <a:pt x="495934" y="50037"/>
                </a:moveTo>
                <a:lnTo>
                  <a:pt x="444626" y="77342"/>
                </a:lnTo>
                <a:lnTo>
                  <a:pt x="465795" y="77342"/>
                </a:lnTo>
                <a:lnTo>
                  <a:pt x="499744" y="56134"/>
                </a:lnTo>
                <a:lnTo>
                  <a:pt x="495934" y="50037"/>
                </a:lnTo>
                <a:close/>
              </a:path>
              <a:path w="708659" h="710564">
                <a:moveTo>
                  <a:pt x="435609" y="0"/>
                </a:moveTo>
                <a:lnTo>
                  <a:pt x="435609" y="2539"/>
                </a:lnTo>
                <a:lnTo>
                  <a:pt x="419861" y="35687"/>
                </a:lnTo>
                <a:lnTo>
                  <a:pt x="408939" y="68961"/>
                </a:lnTo>
                <a:lnTo>
                  <a:pt x="446359" y="68961"/>
                </a:lnTo>
                <a:lnTo>
                  <a:pt x="451738" y="42925"/>
                </a:lnTo>
                <a:lnTo>
                  <a:pt x="455294" y="7238"/>
                </a:lnTo>
                <a:lnTo>
                  <a:pt x="455167" y="4825"/>
                </a:lnTo>
                <a:lnTo>
                  <a:pt x="435609" y="0"/>
                </a:lnTo>
                <a:close/>
              </a:path>
            </a:pathLst>
          </a:custGeom>
          <a:solidFill>
            <a:srgbClr val="FDFFFF">
              <a:alpha val="1960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9" name="bg object 29"/>
          <p:cNvPicPr/>
          <p:nvPr/>
        </p:nvPicPr>
        <p:blipFill>
          <a:blip r:embed="rId11"/>
          <a:stretch>
            <a:fillRect/>
          </a:stretch>
        </p:blipFill>
        <p:spPr>
          <a:xfrm>
            <a:off x="7734300" y="4143755"/>
            <a:ext cx="1216152" cy="1199388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12"/>
          <a:stretch>
            <a:fillRect/>
          </a:stretch>
        </p:blipFill>
        <p:spPr>
          <a:xfrm>
            <a:off x="7810500" y="4219955"/>
            <a:ext cx="1063752" cy="1046988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13"/>
          <a:stretch>
            <a:fillRect/>
          </a:stretch>
        </p:blipFill>
        <p:spPr>
          <a:xfrm>
            <a:off x="7513319" y="1024128"/>
            <a:ext cx="1211579" cy="1147572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14"/>
          <a:stretch>
            <a:fillRect/>
          </a:stretch>
        </p:blipFill>
        <p:spPr>
          <a:xfrm>
            <a:off x="7629143" y="1139952"/>
            <a:ext cx="979931" cy="915924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15"/>
          <a:stretch>
            <a:fillRect/>
          </a:stretch>
        </p:blipFill>
        <p:spPr>
          <a:xfrm>
            <a:off x="8209788" y="79247"/>
            <a:ext cx="934211" cy="918972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16"/>
          <a:stretch>
            <a:fillRect/>
          </a:stretch>
        </p:blipFill>
        <p:spPr>
          <a:xfrm>
            <a:off x="8289035" y="158496"/>
            <a:ext cx="842772" cy="760476"/>
          </a:xfrm>
          <a:prstGeom prst="rect">
            <a:avLst/>
          </a:prstGeom>
        </p:spPr>
      </p:pic>
      <p:sp>
        <p:nvSpPr>
          <p:cNvPr id="35" name="bg object 35"/>
          <p:cNvSpPr/>
          <p:nvPr/>
        </p:nvSpPr>
        <p:spPr>
          <a:xfrm>
            <a:off x="7518527" y="176021"/>
            <a:ext cx="1595120" cy="5923280"/>
          </a:xfrm>
          <a:custGeom>
            <a:rect l="l" t="t" r="r" b="b"/>
            <a:pathLst>
              <a:path w="1595120" h="5923280">
                <a:moveTo>
                  <a:pt x="815213" y="458343"/>
                </a:moveTo>
                <a:lnTo>
                  <a:pt x="770940" y="449834"/>
                </a:lnTo>
                <a:lnTo>
                  <a:pt x="726694" y="441325"/>
                </a:lnTo>
                <a:lnTo>
                  <a:pt x="731329" y="437896"/>
                </a:lnTo>
                <a:lnTo>
                  <a:pt x="785876" y="397637"/>
                </a:lnTo>
                <a:lnTo>
                  <a:pt x="781304" y="389890"/>
                </a:lnTo>
                <a:lnTo>
                  <a:pt x="710438" y="437896"/>
                </a:lnTo>
                <a:lnTo>
                  <a:pt x="671703" y="429260"/>
                </a:lnTo>
                <a:lnTo>
                  <a:pt x="675868" y="426339"/>
                </a:lnTo>
                <a:lnTo>
                  <a:pt x="754126" y="371602"/>
                </a:lnTo>
                <a:lnTo>
                  <a:pt x="747776" y="364490"/>
                </a:lnTo>
                <a:lnTo>
                  <a:pt x="653796" y="426339"/>
                </a:lnTo>
                <a:lnTo>
                  <a:pt x="649986" y="425831"/>
                </a:lnTo>
                <a:lnTo>
                  <a:pt x="637044" y="421513"/>
                </a:lnTo>
                <a:lnTo>
                  <a:pt x="585292" y="404241"/>
                </a:lnTo>
                <a:lnTo>
                  <a:pt x="549910" y="392430"/>
                </a:lnTo>
                <a:lnTo>
                  <a:pt x="548513" y="404241"/>
                </a:lnTo>
                <a:lnTo>
                  <a:pt x="506476" y="396875"/>
                </a:lnTo>
                <a:lnTo>
                  <a:pt x="504952" y="376809"/>
                </a:lnTo>
                <a:lnTo>
                  <a:pt x="502920" y="366268"/>
                </a:lnTo>
                <a:lnTo>
                  <a:pt x="499999" y="357886"/>
                </a:lnTo>
                <a:lnTo>
                  <a:pt x="491744" y="340233"/>
                </a:lnTo>
                <a:lnTo>
                  <a:pt x="482473" y="324866"/>
                </a:lnTo>
                <a:lnTo>
                  <a:pt x="486270" y="320421"/>
                </a:lnTo>
                <a:lnTo>
                  <a:pt x="496798" y="308102"/>
                </a:lnTo>
                <a:lnTo>
                  <a:pt x="510159" y="292481"/>
                </a:lnTo>
                <a:lnTo>
                  <a:pt x="518795" y="300609"/>
                </a:lnTo>
                <a:lnTo>
                  <a:pt x="524027" y="292481"/>
                </a:lnTo>
                <a:lnTo>
                  <a:pt x="580136" y="205486"/>
                </a:lnTo>
                <a:lnTo>
                  <a:pt x="686435" y="193548"/>
                </a:lnTo>
                <a:lnTo>
                  <a:pt x="686523" y="190119"/>
                </a:lnTo>
                <a:lnTo>
                  <a:pt x="686689" y="184023"/>
                </a:lnTo>
                <a:lnTo>
                  <a:pt x="591439" y="190119"/>
                </a:lnTo>
                <a:lnTo>
                  <a:pt x="600036" y="179451"/>
                </a:lnTo>
                <a:lnTo>
                  <a:pt x="614807" y="161163"/>
                </a:lnTo>
                <a:lnTo>
                  <a:pt x="696087" y="152654"/>
                </a:lnTo>
                <a:lnTo>
                  <a:pt x="695363" y="148082"/>
                </a:lnTo>
                <a:lnTo>
                  <a:pt x="694690" y="143764"/>
                </a:lnTo>
                <a:lnTo>
                  <a:pt x="625094" y="148082"/>
                </a:lnTo>
                <a:lnTo>
                  <a:pt x="633044" y="138430"/>
                </a:lnTo>
                <a:lnTo>
                  <a:pt x="679958" y="81534"/>
                </a:lnTo>
                <a:lnTo>
                  <a:pt x="669036" y="72390"/>
                </a:lnTo>
                <a:lnTo>
                  <a:pt x="610362" y="138430"/>
                </a:lnTo>
                <a:lnTo>
                  <a:pt x="603123" y="66040"/>
                </a:lnTo>
                <a:lnTo>
                  <a:pt x="593598" y="65786"/>
                </a:lnTo>
                <a:lnTo>
                  <a:pt x="598424" y="152031"/>
                </a:lnTo>
                <a:lnTo>
                  <a:pt x="574548" y="179451"/>
                </a:lnTo>
                <a:lnTo>
                  <a:pt x="563880" y="82054"/>
                </a:lnTo>
                <a:lnTo>
                  <a:pt x="554355" y="81661"/>
                </a:lnTo>
                <a:lnTo>
                  <a:pt x="561467" y="195326"/>
                </a:lnTo>
                <a:lnTo>
                  <a:pt x="558800" y="198120"/>
                </a:lnTo>
                <a:lnTo>
                  <a:pt x="480568" y="267462"/>
                </a:lnTo>
                <a:lnTo>
                  <a:pt x="489204" y="275590"/>
                </a:lnTo>
                <a:lnTo>
                  <a:pt x="477647" y="289166"/>
                </a:lnTo>
                <a:lnTo>
                  <a:pt x="477647" y="379095"/>
                </a:lnTo>
                <a:lnTo>
                  <a:pt x="477393" y="394208"/>
                </a:lnTo>
                <a:lnTo>
                  <a:pt x="464312" y="430657"/>
                </a:lnTo>
                <a:lnTo>
                  <a:pt x="431927" y="455422"/>
                </a:lnTo>
                <a:lnTo>
                  <a:pt x="405257" y="459359"/>
                </a:lnTo>
                <a:lnTo>
                  <a:pt x="391287" y="456946"/>
                </a:lnTo>
                <a:lnTo>
                  <a:pt x="357886" y="437007"/>
                </a:lnTo>
                <a:lnTo>
                  <a:pt x="340868" y="400050"/>
                </a:lnTo>
                <a:lnTo>
                  <a:pt x="339471" y="385572"/>
                </a:lnTo>
                <a:lnTo>
                  <a:pt x="341795" y="376174"/>
                </a:lnTo>
                <a:lnTo>
                  <a:pt x="361823" y="338201"/>
                </a:lnTo>
                <a:lnTo>
                  <a:pt x="398780" y="321183"/>
                </a:lnTo>
                <a:lnTo>
                  <a:pt x="438531" y="327533"/>
                </a:lnTo>
                <a:lnTo>
                  <a:pt x="468630" y="354203"/>
                </a:lnTo>
                <a:lnTo>
                  <a:pt x="477647" y="379095"/>
                </a:lnTo>
                <a:lnTo>
                  <a:pt x="477647" y="289166"/>
                </a:lnTo>
                <a:lnTo>
                  <a:pt x="461518" y="308102"/>
                </a:lnTo>
                <a:lnTo>
                  <a:pt x="445135" y="298958"/>
                </a:lnTo>
                <a:lnTo>
                  <a:pt x="426593" y="294386"/>
                </a:lnTo>
                <a:lnTo>
                  <a:pt x="418020" y="292989"/>
                </a:lnTo>
                <a:lnTo>
                  <a:pt x="408686" y="291465"/>
                </a:lnTo>
                <a:lnTo>
                  <a:pt x="397510" y="291719"/>
                </a:lnTo>
                <a:lnTo>
                  <a:pt x="388620" y="292989"/>
                </a:lnTo>
                <a:lnTo>
                  <a:pt x="374840" y="258826"/>
                </a:lnTo>
                <a:lnTo>
                  <a:pt x="371475" y="250444"/>
                </a:lnTo>
                <a:lnTo>
                  <a:pt x="384683" y="245745"/>
                </a:lnTo>
                <a:lnTo>
                  <a:pt x="332232" y="146558"/>
                </a:lnTo>
                <a:lnTo>
                  <a:pt x="335013" y="140462"/>
                </a:lnTo>
                <a:lnTo>
                  <a:pt x="339826" y="129933"/>
                </a:lnTo>
                <a:lnTo>
                  <a:pt x="376301" y="50165"/>
                </a:lnTo>
                <a:lnTo>
                  <a:pt x="368935" y="45339"/>
                </a:lnTo>
                <a:lnTo>
                  <a:pt x="326263" y="129933"/>
                </a:lnTo>
                <a:lnTo>
                  <a:pt x="312166" y="95631"/>
                </a:lnTo>
                <a:lnTo>
                  <a:pt x="314693" y="90055"/>
                </a:lnTo>
                <a:lnTo>
                  <a:pt x="318884" y="80772"/>
                </a:lnTo>
                <a:lnTo>
                  <a:pt x="345567" y="21844"/>
                </a:lnTo>
                <a:lnTo>
                  <a:pt x="336550" y="17526"/>
                </a:lnTo>
                <a:lnTo>
                  <a:pt x="306705" y="80772"/>
                </a:lnTo>
                <a:lnTo>
                  <a:pt x="275844" y="0"/>
                </a:lnTo>
                <a:lnTo>
                  <a:pt x="262636" y="4826"/>
                </a:lnTo>
                <a:lnTo>
                  <a:pt x="291338" y="90055"/>
                </a:lnTo>
                <a:lnTo>
                  <a:pt x="223647" y="58178"/>
                </a:lnTo>
                <a:lnTo>
                  <a:pt x="219456" y="67183"/>
                </a:lnTo>
                <a:lnTo>
                  <a:pt x="296672" y="104902"/>
                </a:lnTo>
                <a:lnTo>
                  <a:pt x="307594" y="140462"/>
                </a:lnTo>
                <a:lnTo>
                  <a:pt x="217932" y="99580"/>
                </a:lnTo>
                <a:lnTo>
                  <a:pt x="213741" y="108585"/>
                </a:lnTo>
                <a:lnTo>
                  <a:pt x="314071" y="158623"/>
                </a:lnTo>
                <a:lnTo>
                  <a:pt x="315341" y="161925"/>
                </a:lnTo>
                <a:lnTo>
                  <a:pt x="336677" y="263017"/>
                </a:lnTo>
                <a:lnTo>
                  <a:pt x="348234" y="258826"/>
                </a:lnTo>
                <a:lnTo>
                  <a:pt x="363728" y="302006"/>
                </a:lnTo>
                <a:lnTo>
                  <a:pt x="347218" y="313436"/>
                </a:lnTo>
                <a:lnTo>
                  <a:pt x="334772" y="325501"/>
                </a:lnTo>
                <a:lnTo>
                  <a:pt x="323342" y="340868"/>
                </a:lnTo>
                <a:lnTo>
                  <a:pt x="316484" y="358267"/>
                </a:lnTo>
                <a:lnTo>
                  <a:pt x="295033" y="354584"/>
                </a:lnTo>
                <a:lnTo>
                  <a:pt x="270637" y="350393"/>
                </a:lnTo>
                <a:lnTo>
                  <a:pt x="271500" y="343154"/>
                </a:lnTo>
                <a:lnTo>
                  <a:pt x="272034" y="338709"/>
                </a:lnTo>
                <a:lnTo>
                  <a:pt x="159766" y="334010"/>
                </a:lnTo>
                <a:lnTo>
                  <a:pt x="157645" y="331089"/>
                </a:lnTo>
                <a:lnTo>
                  <a:pt x="96393" y="246253"/>
                </a:lnTo>
                <a:lnTo>
                  <a:pt x="89281" y="252476"/>
                </a:lnTo>
                <a:lnTo>
                  <a:pt x="141859" y="331089"/>
                </a:lnTo>
                <a:lnTo>
                  <a:pt x="103759" y="324104"/>
                </a:lnTo>
                <a:lnTo>
                  <a:pt x="102450" y="322326"/>
                </a:lnTo>
                <a:lnTo>
                  <a:pt x="56007" y="258826"/>
                </a:lnTo>
                <a:lnTo>
                  <a:pt x="48895" y="265176"/>
                </a:lnTo>
                <a:lnTo>
                  <a:pt x="88138" y="322326"/>
                </a:lnTo>
                <a:lnTo>
                  <a:pt x="2413" y="308102"/>
                </a:lnTo>
                <a:lnTo>
                  <a:pt x="0" y="322072"/>
                </a:lnTo>
                <a:lnTo>
                  <a:pt x="87503" y="341249"/>
                </a:lnTo>
                <a:lnTo>
                  <a:pt x="27686" y="383413"/>
                </a:lnTo>
                <a:lnTo>
                  <a:pt x="32258" y="391033"/>
                </a:lnTo>
                <a:lnTo>
                  <a:pt x="103124" y="343154"/>
                </a:lnTo>
                <a:lnTo>
                  <a:pt x="141732" y="351663"/>
                </a:lnTo>
                <a:lnTo>
                  <a:pt x="61087" y="408813"/>
                </a:lnTo>
                <a:lnTo>
                  <a:pt x="65786" y="416433"/>
                </a:lnTo>
                <a:lnTo>
                  <a:pt x="159766" y="354584"/>
                </a:lnTo>
                <a:lnTo>
                  <a:pt x="163576" y="355092"/>
                </a:lnTo>
                <a:lnTo>
                  <a:pt x="263652" y="388493"/>
                </a:lnTo>
                <a:lnTo>
                  <a:pt x="266700" y="376174"/>
                </a:lnTo>
                <a:lnTo>
                  <a:pt x="311023" y="384556"/>
                </a:lnTo>
                <a:lnTo>
                  <a:pt x="312547" y="404622"/>
                </a:lnTo>
                <a:lnTo>
                  <a:pt x="317500" y="423545"/>
                </a:lnTo>
                <a:lnTo>
                  <a:pt x="324485" y="437896"/>
                </a:lnTo>
                <a:lnTo>
                  <a:pt x="335407" y="452628"/>
                </a:lnTo>
                <a:lnTo>
                  <a:pt x="305054" y="487934"/>
                </a:lnTo>
                <a:lnTo>
                  <a:pt x="294767" y="480314"/>
                </a:lnTo>
                <a:lnTo>
                  <a:pt x="233426" y="575437"/>
                </a:lnTo>
                <a:lnTo>
                  <a:pt x="127127" y="587375"/>
                </a:lnTo>
                <a:lnTo>
                  <a:pt x="128524" y="596265"/>
                </a:lnTo>
                <a:lnTo>
                  <a:pt x="221996" y="590804"/>
                </a:lnTo>
                <a:lnTo>
                  <a:pt x="198755" y="619760"/>
                </a:lnTo>
                <a:lnTo>
                  <a:pt x="117475" y="628396"/>
                </a:lnTo>
                <a:lnTo>
                  <a:pt x="118872" y="637286"/>
                </a:lnTo>
                <a:lnTo>
                  <a:pt x="188468" y="632841"/>
                </a:lnTo>
                <a:lnTo>
                  <a:pt x="133604" y="699389"/>
                </a:lnTo>
                <a:lnTo>
                  <a:pt x="145034" y="710311"/>
                </a:lnTo>
                <a:lnTo>
                  <a:pt x="203200" y="642493"/>
                </a:lnTo>
                <a:lnTo>
                  <a:pt x="210439" y="714883"/>
                </a:lnTo>
                <a:lnTo>
                  <a:pt x="219964" y="715264"/>
                </a:lnTo>
                <a:lnTo>
                  <a:pt x="215887" y="642493"/>
                </a:lnTo>
                <a:lnTo>
                  <a:pt x="215353" y="632841"/>
                </a:lnTo>
                <a:lnTo>
                  <a:pt x="215138" y="628904"/>
                </a:lnTo>
                <a:lnTo>
                  <a:pt x="240665" y="600964"/>
                </a:lnTo>
                <a:lnTo>
                  <a:pt x="250190" y="700532"/>
                </a:lnTo>
                <a:lnTo>
                  <a:pt x="259080" y="699262"/>
                </a:lnTo>
                <a:lnTo>
                  <a:pt x="253390" y="600964"/>
                </a:lnTo>
                <a:lnTo>
                  <a:pt x="252806" y="590804"/>
                </a:lnTo>
                <a:lnTo>
                  <a:pt x="252603" y="587248"/>
                </a:lnTo>
                <a:lnTo>
                  <a:pt x="255397" y="584454"/>
                </a:lnTo>
                <a:lnTo>
                  <a:pt x="332867" y="513461"/>
                </a:lnTo>
                <a:lnTo>
                  <a:pt x="324358" y="505333"/>
                </a:lnTo>
                <a:lnTo>
                  <a:pt x="339369" y="487934"/>
                </a:lnTo>
                <a:lnTo>
                  <a:pt x="354838" y="470027"/>
                </a:lnTo>
                <a:lnTo>
                  <a:pt x="371221" y="479171"/>
                </a:lnTo>
                <a:lnTo>
                  <a:pt x="387985" y="484378"/>
                </a:lnTo>
                <a:lnTo>
                  <a:pt x="405384" y="485648"/>
                </a:lnTo>
                <a:lnTo>
                  <a:pt x="423672" y="484632"/>
                </a:lnTo>
                <a:lnTo>
                  <a:pt x="440309" y="525526"/>
                </a:lnTo>
                <a:lnTo>
                  <a:pt x="428625" y="529717"/>
                </a:lnTo>
                <a:lnTo>
                  <a:pt x="480060" y="631190"/>
                </a:lnTo>
                <a:lnTo>
                  <a:pt x="437261" y="730885"/>
                </a:lnTo>
                <a:lnTo>
                  <a:pt x="446278" y="735076"/>
                </a:lnTo>
                <a:lnTo>
                  <a:pt x="486664" y="649351"/>
                </a:lnTo>
                <a:lnTo>
                  <a:pt x="501396" y="685292"/>
                </a:lnTo>
                <a:lnTo>
                  <a:pt x="467995" y="759079"/>
                </a:lnTo>
                <a:lnTo>
                  <a:pt x="477012" y="763397"/>
                </a:lnTo>
                <a:lnTo>
                  <a:pt x="507365" y="701929"/>
                </a:lnTo>
                <a:lnTo>
                  <a:pt x="538226" y="782574"/>
                </a:lnTo>
                <a:lnTo>
                  <a:pt x="551561" y="777875"/>
                </a:lnTo>
                <a:lnTo>
                  <a:pt x="525970" y="701929"/>
                </a:lnTo>
                <a:lnTo>
                  <a:pt x="522859" y="692658"/>
                </a:lnTo>
                <a:lnTo>
                  <a:pt x="589915" y="722884"/>
                </a:lnTo>
                <a:lnTo>
                  <a:pt x="594106" y="713867"/>
                </a:lnTo>
                <a:lnTo>
                  <a:pt x="552450" y="692658"/>
                </a:lnTo>
                <a:lnTo>
                  <a:pt x="518541" y="675386"/>
                </a:lnTo>
                <a:lnTo>
                  <a:pt x="509130" y="649351"/>
                </a:lnTo>
                <a:lnTo>
                  <a:pt x="505968" y="640588"/>
                </a:lnTo>
                <a:lnTo>
                  <a:pt x="597281" y="680847"/>
                </a:lnTo>
                <a:lnTo>
                  <a:pt x="599821" y="672465"/>
                </a:lnTo>
                <a:lnTo>
                  <a:pt x="535978" y="640588"/>
                </a:lnTo>
                <a:lnTo>
                  <a:pt x="499364" y="622300"/>
                </a:lnTo>
                <a:lnTo>
                  <a:pt x="476008" y="517144"/>
                </a:lnTo>
                <a:lnTo>
                  <a:pt x="475107" y="512953"/>
                </a:lnTo>
                <a:lnTo>
                  <a:pt x="463550" y="517144"/>
                </a:lnTo>
                <a:lnTo>
                  <a:pt x="453313" y="484632"/>
                </a:lnTo>
                <a:lnTo>
                  <a:pt x="450850" y="476758"/>
                </a:lnTo>
                <a:lnTo>
                  <a:pt x="460006" y="470027"/>
                </a:lnTo>
                <a:lnTo>
                  <a:pt x="474433" y="459359"/>
                </a:lnTo>
                <a:lnTo>
                  <a:pt x="480441" y="454914"/>
                </a:lnTo>
                <a:lnTo>
                  <a:pt x="491871" y="439547"/>
                </a:lnTo>
                <a:lnTo>
                  <a:pt x="500380" y="421513"/>
                </a:lnTo>
                <a:lnTo>
                  <a:pt x="542925" y="430530"/>
                </a:lnTo>
                <a:lnTo>
                  <a:pt x="541528" y="442341"/>
                </a:lnTo>
                <a:lnTo>
                  <a:pt x="653796" y="446913"/>
                </a:lnTo>
                <a:lnTo>
                  <a:pt x="717169" y="534797"/>
                </a:lnTo>
                <a:lnTo>
                  <a:pt x="724789" y="530098"/>
                </a:lnTo>
                <a:lnTo>
                  <a:pt x="671703" y="449834"/>
                </a:lnTo>
                <a:lnTo>
                  <a:pt x="709803" y="456819"/>
                </a:lnTo>
                <a:lnTo>
                  <a:pt x="757555" y="522097"/>
                </a:lnTo>
                <a:lnTo>
                  <a:pt x="764667" y="515747"/>
                </a:lnTo>
                <a:lnTo>
                  <a:pt x="725424" y="458724"/>
                </a:lnTo>
                <a:lnTo>
                  <a:pt x="812800" y="472313"/>
                </a:lnTo>
                <a:lnTo>
                  <a:pt x="815136" y="458724"/>
                </a:lnTo>
                <a:lnTo>
                  <a:pt x="815213" y="458343"/>
                </a:lnTo>
                <a:close/>
              </a:path>
              <a:path w="1595120" h="5923280">
                <a:moveTo>
                  <a:pt x="1327785" y="3369691"/>
                </a:moveTo>
                <a:lnTo>
                  <a:pt x="1327023" y="3368040"/>
                </a:lnTo>
                <a:lnTo>
                  <a:pt x="1326769" y="3360928"/>
                </a:lnTo>
                <a:lnTo>
                  <a:pt x="1324737" y="3354705"/>
                </a:lnTo>
                <a:lnTo>
                  <a:pt x="1323086" y="3355467"/>
                </a:lnTo>
                <a:lnTo>
                  <a:pt x="1295273" y="3355467"/>
                </a:lnTo>
                <a:lnTo>
                  <a:pt x="1267841" y="3358388"/>
                </a:lnTo>
                <a:lnTo>
                  <a:pt x="1292098" y="3320923"/>
                </a:lnTo>
                <a:lnTo>
                  <a:pt x="1286764" y="3316351"/>
                </a:lnTo>
                <a:lnTo>
                  <a:pt x="1256284" y="3359797"/>
                </a:lnTo>
                <a:lnTo>
                  <a:pt x="1235075" y="3364865"/>
                </a:lnTo>
                <a:lnTo>
                  <a:pt x="1212596" y="3369449"/>
                </a:lnTo>
                <a:lnTo>
                  <a:pt x="1261745" y="3296412"/>
                </a:lnTo>
                <a:lnTo>
                  <a:pt x="1254760" y="3292602"/>
                </a:lnTo>
                <a:lnTo>
                  <a:pt x="1195959" y="3373386"/>
                </a:lnTo>
                <a:lnTo>
                  <a:pt x="1131824" y="3389757"/>
                </a:lnTo>
                <a:lnTo>
                  <a:pt x="1073531" y="3397135"/>
                </a:lnTo>
                <a:lnTo>
                  <a:pt x="1079881" y="3367405"/>
                </a:lnTo>
                <a:lnTo>
                  <a:pt x="1099439" y="3311779"/>
                </a:lnTo>
                <a:lnTo>
                  <a:pt x="1110615" y="3283712"/>
                </a:lnTo>
                <a:lnTo>
                  <a:pt x="1114933" y="3275457"/>
                </a:lnTo>
                <a:lnTo>
                  <a:pt x="1201420" y="3230753"/>
                </a:lnTo>
                <a:lnTo>
                  <a:pt x="1198245" y="3224149"/>
                </a:lnTo>
                <a:lnTo>
                  <a:pt x="1121791" y="3259836"/>
                </a:lnTo>
                <a:lnTo>
                  <a:pt x="1136142" y="3218942"/>
                </a:lnTo>
                <a:lnTo>
                  <a:pt x="1182116" y="3194812"/>
                </a:lnTo>
                <a:lnTo>
                  <a:pt x="1179703" y="3189859"/>
                </a:lnTo>
                <a:lnTo>
                  <a:pt x="1140079" y="3207893"/>
                </a:lnTo>
                <a:lnTo>
                  <a:pt x="1146683" y="3180969"/>
                </a:lnTo>
                <a:lnTo>
                  <a:pt x="1152017" y="3153664"/>
                </a:lnTo>
                <a:lnTo>
                  <a:pt x="1152906" y="3151251"/>
                </a:lnTo>
                <a:lnTo>
                  <a:pt x="1138047" y="3146044"/>
                </a:lnTo>
                <a:lnTo>
                  <a:pt x="1137285" y="3148457"/>
                </a:lnTo>
                <a:lnTo>
                  <a:pt x="1123188" y="3172714"/>
                </a:lnTo>
                <a:lnTo>
                  <a:pt x="1112774" y="3198241"/>
                </a:lnTo>
                <a:lnTo>
                  <a:pt x="1091819" y="3158998"/>
                </a:lnTo>
                <a:lnTo>
                  <a:pt x="1085596" y="3160903"/>
                </a:lnTo>
                <a:lnTo>
                  <a:pt x="1107186" y="3210179"/>
                </a:lnTo>
                <a:lnTo>
                  <a:pt x="1101471" y="3230499"/>
                </a:lnTo>
                <a:lnTo>
                  <a:pt x="1094105" y="3251454"/>
                </a:lnTo>
                <a:lnTo>
                  <a:pt x="1054735" y="3173730"/>
                </a:lnTo>
                <a:lnTo>
                  <a:pt x="1048004" y="3176905"/>
                </a:lnTo>
                <a:lnTo>
                  <a:pt x="1089787" y="3267964"/>
                </a:lnTo>
                <a:lnTo>
                  <a:pt x="1087882" y="3277108"/>
                </a:lnTo>
                <a:lnTo>
                  <a:pt x="1071245" y="3332480"/>
                </a:lnTo>
                <a:lnTo>
                  <a:pt x="1060450" y="3359277"/>
                </a:lnTo>
                <a:lnTo>
                  <a:pt x="1048004" y="3386848"/>
                </a:lnTo>
                <a:lnTo>
                  <a:pt x="1025906" y="3366516"/>
                </a:lnTo>
                <a:lnTo>
                  <a:pt x="1005967" y="3344291"/>
                </a:lnTo>
                <a:lnTo>
                  <a:pt x="969391" y="3298063"/>
                </a:lnTo>
                <a:lnTo>
                  <a:pt x="964184" y="3289300"/>
                </a:lnTo>
                <a:lnTo>
                  <a:pt x="969010" y="3192272"/>
                </a:lnTo>
                <a:lnTo>
                  <a:pt x="961136" y="3190875"/>
                </a:lnTo>
                <a:lnTo>
                  <a:pt x="953135" y="3277108"/>
                </a:lnTo>
                <a:lnTo>
                  <a:pt x="925068" y="3242183"/>
                </a:lnTo>
                <a:lnTo>
                  <a:pt x="927989" y="3190367"/>
                </a:lnTo>
                <a:lnTo>
                  <a:pt x="920877" y="3190748"/>
                </a:lnTo>
                <a:lnTo>
                  <a:pt x="916940" y="3233801"/>
                </a:lnTo>
                <a:lnTo>
                  <a:pt x="898525" y="3214878"/>
                </a:lnTo>
                <a:lnTo>
                  <a:pt x="876808" y="3197479"/>
                </a:lnTo>
                <a:lnTo>
                  <a:pt x="876046" y="3195828"/>
                </a:lnTo>
                <a:lnTo>
                  <a:pt x="865886" y="3204718"/>
                </a:lnTo>
                <a:lnTo>
                  <a:pt x="864235" y="3205607"/>
                </a:lnTo>
                <a:lnTo>
                  <a:pt x="879983" y="3232023"/>
                </a:lnTo>
                <a:lnTo>
                  <a:pt x="895858" y="3254248"/>
                </a:lnTo>
                <a:lnTo>
                  <a:pt x="851154" y="3250946"/>
                </a:lnTo>
                <a:lnTo>
                  <a:pt x="850138" y="3257677"/>
                </a:lnTo>
                <a:lnTo>
                  <a:pt x="903605" y="3263900"/>
                </a:lnTo>
                <a:lnTo>
                  <a:pt x="917448" y="3279775"/>
                </a:lnTo>
                <a:lnTo>
                  <a:pt x="932942" y="3295015"/>
                </a:lnTo>
                <a:lnTo>
                  <a:pt x="845566" y="3290697"/>
                </a:lnTo>
                <a:lnTo>
                  <a:pt x="845820" y="3297809"/>
                </a:lnTo>
                <a:lnTo>
                  <a:pt x="945134" y="3307588"/>
                </a:lnTo>
                <a:lnTo>
                  <a:pt x="971677" y="3335020"/>
                </a:lnTo>
                <a:lnTo>
                  <a:pt x="1009142" y="3378708"/>
                </a:lnTo>
                <a:lnTo>
                  <a:pt x="1027049" y="3403092"/>
                </a:lnTo>
                <a:lnTo>
                  <a:pt x="997458" y="3412109"/>
                </a:lnTo>
                <a:lnTo>
                  <a:pt x="968756" y="3418713"/>
                </a:lnTo>
                <a:lnTo>
                  <a:pt x="939673" y="3422396"/>
                </a:lnTo>
                <a:lnTo>
                  <a:pt x="910082" y="3427361"/>
                </a:lnTo>
                <a:lnTo>
                  <a:pt x="900176" y="3427984"/>
                </a:lnTo>
                <a:lnTo>
                  <a:pt x="818896" y="3374517"/>
                </a:lnTo>
                <a:lnTo>
                  <a:pt x="813816" y="3380994"/>
                </a:lnTo>
                <a:lnTo>
                  <a:pt x="883920" y="3430651"/>
                </a:lnTo>
                <a:lnTo>
                  <a:pt x="839851" y="3437509"/>
                </a:lnTo>
                <a:lnTo>
                  <a:pt x="796798" y="3409835"/>
                </a:lnTo>
                <a:lnTo>
                  <a:pt x="793750" y="3414268"/>
                </a:lnTo>
                <a:lnTo>
                  <a:pt x="829056" y="3440557"/>
                </a:lnTo>
                <a:lnTo>
                  <a:pt x="803275" y="3446780"/>
                </a:lnTo>
                <a:lnTo>
                  <a:pt x="777748" y="3455924"/>
                </a:lnTo>
                <a:lnTo>
                  <a:pt x="776097" y="3456813"/>
                </a:lnTo>
                <a:lnTo>
                  <a:pt x="776732" y="3466719"/>
                </a:lnTo>
                <a:lnTo>
                  <a:pt x="777113" y="3469640"/>
                </a:lnTo>
                <a:lnTo>
                  <a:pt x="778002" y="3471291"/>
                </a:lnTo>
                <a:lnTo>
                  <a:pt x="780415" y="3472180"/>
                </a:lnTo>
                <a:lnTo>
                  <a:pt x="808228" y="3472180"/>
                </a:lnTo>
                <a:lnTo>
                  <a:pt x="835660" y="3469259"/>
                </a:lnTo>
                <a:lnTo>
                  <a:pt x="810133" y="3506216"/>
                </a:lnTo>
                <a:lnTo>
                  <a:pt x="815975" y="3509645"/>
                </a:lnTo>
                <a:lnTo>
                  <a:pt x="847725" y="3466592"/>
                </a:lnTo>
                <a:lnTo>
                  <a:pt x="868553" y="3462782"/>
                </a:lnTo>
                <a:lnTo>
                  <a:pt x="889762" y="3457702"/>
                </a:lnTo>
                <a:lnTo>
                  <a:pt x="842137" y="3529965"/>
                </a:lnTo>
                <a:lnTo>
                  <a:pt x="848741" y="3535045"/>
                </a:lnTo>
                <a:lnTo>
                  <a:pt x="906780" y="3452622"/>
                </a:lnTo>
                <a:lnTo>
                  <a:pt x="914273" y="3451098"/>
                </a:lnTo>
                <a:lnTo>
                  <a:pt x="943483" y="3443224"/>
                </a:lnTo>
                <a:lnTo>
                  <a:pt x="999998" y="3432556"/>
                </a:lnTo>
                <a:lnTo>
                  <a:pt x="1029970" y="3430536"/>
                </a:lnTo>
                <a:lnTo>
                  <a:pt x="1022858" y="3458591"/>
                </a:lnTo>
                <a:lnTo>
                  <a:pt x="1014095" y="3487420"/>
                </a:lnTo>
                <a:lnTo>
                  <a:pt x="992124" y="3542284"/>
                </a:lnTo>
                <a:lnTo>
                  <a:pt x="988568" y="3552190"/>
                </a:lnTo>
                <a:lnTo>
                  <a:pt x="900811" y="3596386"/>
                </a:lnTo>
                <a:lnTo>
                  <a:pt x="903986" y="3603117"/>
                </a:lnTo>
                <a:lnTo>
                  <a:pt x="981710" y="3567811"/>
                </a:lnTo>
                <a:lnTo>
                  <a:pt x="967359" y="3608705"/>
                </a:lnTo>
                <a:lnTo>
                  <a:pt x="920623" y="3631184"/>
                </a:lnTo>
                <a:lnTo>
                  <a:pt x="923798" y="3637788"/>
                </a:lnTo>
                <a:lnTo>
                  <a:pt x="963549" y="3619754"/>
                </a:lnTo>
                <a:lnTo>
                  <a:pt x="955675" y="3646170"/>
                </a:lnTo>
                <a:lnTo>
                  <a:pt x="951865" y="3672713"/>
                </a:lnTo>
                <a:lnTo>
                  <a:pt x="950976" y="3675126"/>
                </a:lnTo>
                <a:lnTo>
                  <a:pt x="965835" y="3680333"/>
                </a:lnTo>
                <a:lnTo>
                  <a:pt x="966724" y="3677920"/>
                </a:lnTo>
                <a:lnTo>
                  <a:pt x="980821" y="3653663"/>
                </a:lnTo>
                <a:lnTo>
                  <a:pt x="991108" y="3628136"/>
                </a:lnTo>
                <a:lnTo>
                  <a:pt x="1011682" y="3668649"/>
                </a:lnTo>
                <a:lnTo>
                  <a:pt x="1017143" y="3664966"/>
                </a:lnTo>
                <a:lnTo>
                  <a:pt x="995045" y="3616960"/>
                </a:lnTo>
                <a:lnTo>
                  <a:pt x="1002411" y="3596005"/>
                </a:lnTo>
                <a:lnTo>
                  <a:pt x="1008634" y="3574542"/>
                </a:lnTo>
                <a:lnTo>
                  <a:pt x="1047623" y="3653536"/>
                </a:lnTo>
                <a:lnTo>
                  <a:pt x="1054227" y="3650234"/>
                </a:lnTo>
                <a:lnTo>
                  <a:pt x="1012952" y="3557905"/>
                </a:lnTo>
                <a:lnTo>
                  <a:pt x="1015619" y="3550539"/>
                </a:lnTo>
                <a:lnTo>
                  <a:pt x="1032256" y="3495167"/>
                </a:lnTo>
                <a:lnTo>
                  <a:pt x="1042162" y="3466719"/>
                </a:lnTo>
                <a:lnTo>
                  <a:pt x="1055497" y="3440811"/>
                </a:lnTo>
                <a:lnTo>
                  <a:pt x="1077595" y="3461131"/>
                </a:lnTo>
                <a:lnTo>
                  <a:pt x="1097534" y="3483356"/>
                </a:lnTo>
                <a:lnTo>
                  <a:pt x="1134110" y="3529584"/>
                </a:lnTo>
                <a:lnTo>
                  <a:pt x="1139825" y="3537204"/>
                </a:lnTo>
                <a:lnTo>
                  <a:pt x="1134491" y="3635375"/>
                </a:lnTo>
                <a:lnTo>
                  <a:pt x="1142873" y="3635502"/>
                </a:lnTo>
                <a:lnTo>
                  <a:pt x="1150366" y="3550539"/>
                </a:lnTo>
                <a:lnTo>
                  <a:pt x="1163828" y="3567811"/>
                </a:lnTo>
                <a:lnTo>
                  <a:pt x="1177671" y="3583813"/>
                </a:lnTo>
                <a:lnTo>
                  <a:pt x="1174750" y="3635629"/>
                </a:lnTo>
                <a:lnTo>
                  <a:pt x="1181354" y="3636518"/>
                </a:lnTo>
                <a:lnTo>
                  <a:pt x="1185418" y="3593465"/>
                </a:lnTo>
                <a:lnTo>
                  <a:pt x="1225423" y="3629787"/>
                </a:lnTo>
                <a:lnTo>
                  <a:pt x="1227963" y="3630549"/>
                </a:lnTo>
                <a:lnTo>
                  <a:pt x="1235964" y="3623691"/>
                </a:lnTo>
                <a:lnTo>
                  <a:pt x="1236345" y="3622421"/>
                </a:lnTo>
                <a:lnTo>
                  <a:pt x="1239647" y="3620897"/>
                </a:lnTo>
                <a:lnTo>
                  <a:pt x="1237615" y="3618738"/>
                </a:lnTo>
                <a:lnTo>
                  <a:pt x="1223518" y="3595751"/>
                </a:lnTo>
                <a:lnTo>
                  <a:pt x="1207643" y="3573526"/>
                </a:lnTo>
                <a:lnTo>
                  <a:pt x="1252855" y="3575431"/>
                </a:lnTo>
                <a:lnTo>
                  <a:pt x="1253363" y="3570097"/>
                </a:lnTo>
                <a:lnTo>
                  <a:pt x="1199896" y="3563874"/>
                </a:lnTo>
                <a:lnTo>
                  <a:pt x="1169797" y="3530981"/>
                </a:lnTo>
                <a:lnTo>
                  <a:pt x="1256792" y="3536442"/>
                </a:lnTo>
                <a:lnTo>
                  <a:pt x="1258189" y="3528695"/>
                </a:lnTo>
                <a:lnTo>
                  <a:pt x="1158748" y="3518789"/>
                </a:lnTo>
                <a:lnTo>
                  <a:pt x="1152271" y="3513709"/>
                </a:lnTo>
                <a:lnTo>
                  <a:pt x="1131824" y="3492627"/>
                </a:lnTo>
                <a:lnTo>
                  <a:pt x="1111885" y="3470402"/>
                </a:lnTo>
                <a:lnTo>
                  <a:pt x="1093089" y="3448431"/>
                </a:lnTo>
                <a:lnTo>
                  <a:pt x="1076452" y="3424555"/>
                </a:lnTo>
                <a:lnTo>
                  <a:pt x="1106043" y="3415538"/>
                </a:lnTo>
                <a:lnTo>
                  <a:pt x="1134745" y="3408934"/>
                </a:lnTo>
                <a:lnTo>
                  <a:pt x="1164336" y="3403981"/>
                </a:lnTo>
                <a:lnTo>
                  <a:pt x="1193419" y="3400310"/>
                </a:lnTo>
                <a:lnTo>
                  <a:pt x="1203325" y="3399663"/>
                </a:lnTo>
                <a:lnTo>
                  <a:pt x="1285113" y="3451987"/>
                </a:lnTo>
                <a:lnTo>
                  <a:pt x="1288542" y="3446145"/>
                </a:lnTo>
                <a:lnTo>
                  <a:pt x="1219581" y="3396996"/>
                </a:lnTo>
                <a:lnTo>
                  <a:pt x="1262380" y="3389757"/>
                </a:lnTo>
                <a:lnTo>
                  <a:pt x="1306703" y="3417836"/>
                </a:lnTo>
                <a:lnTo>
                  <a:pt x="1310132" y="3412109"/>
                </a:lnTo>
                <a:lnTo>
                  <a:pt x="1274445" y="3387090"/>
                </a:lnTo>
                <a:lnTo>
                  <a:pt x="1300734" y="3379609"/>
                </a:lnTo>
                <a:lnTo>
                  <a:pt x="1326134" y="3370453"/>
                </a:lnTo>
                <a:lnTo>
                  <a:pt x="1327785" y="3369691"/>
                </a:lnTo>
                <a:close/>
              </a:path>
              <a:path w="1595120" h="5923280">
                <a:moveTo>
                  <a:pt x="1549781" y="5129149"/>
                </a:moveTo>
                <a:lnTo>
                  <a:pt x="1541653" y="5108702"/>
                </a:lnTo>
                <a:lnTo>
                  <a:pt x="1428750" y="5150739"/>
                </a:lnTo>
                <a:lnTo>
                  <a:pt x="1469517" y="5054854"/>
                </a:lnTo>
                <a:lnTo>
                  <a:pt x="1446403" y="5043424"/>
                </a:lnTo>
                <a:lnTo>
                  <a:pt x="1391158" y="5164709"/>
                </a:lnTo>
                <a:lnTo>
                  <a:pt x="1356233" y="5179060"/>
                </a:lnTo>
                <a:lnTo>
                  <a:pt x="1409954" y="5049266"/>
                </a:lnTo>
                <a:lnTo>
                  <a:pt x="1386840" y="5037836"/>
                </a:lnTo>
                <a:lnTo>
                  <a:pt x="1315593" y="5195316"/>
                </a:lnTo>
                <a:lnTo>
                  <a:pt x="1144905" y="5259451"/>
                </a:lnTo>
                <a:lnTo>
                  <a:pt x="1148511" y="5250815"/>
                </a:lnTo>
                <a:lnTo>
                  <a:pt x="1152588" y="5241036"/>
                </a:lnTo>
                <a:lnTo>
                  <a:pt x="1181735" y="5171313"/>
                </a:lnTo>
                <a:lnTo>
                  <a:pt x="1148334" y="5155692"/>
                </a:lnTo>
                <a:lnTo>
                  <a:pt x="1111758" y="5241036"/>
                </a:lnTo>
                <a:lnTo>
                  <a:pt x="1103376" y="5219573"/>
                </a:lnTo>
                <a:lnTo>
                  <a:pt x="1101852" y="5215661"/>
                </a:lnTo>
                <a:lnTo>
                  <a:pt x="1101852" y="5352161"/>
                </a:lnTo>
                <a:lnTo>
                  <a:pt x="1039495" y="5425808"/>
                </a:lnTo>
                <a:lnTo>
                  <a:pt x="953376" y="5413845"/>
                </a:lnTo>
                <a:lnTo>
                  <a:pt x="942594" y="5412346"/>
                </a:lnTo>
                <a:lnTo>
                  <a:pt x="913333" y="5348097"/>
                </a:lnTo>
                <a:lnTo>
                  <a:pt x="902589" y="5324475"/>
                </a:lnTo>
                <a:lnTo>
                  <a:pt x="932688" y="5288915"/>
                </a:lnTo>
                <a:lnTo>
                  <a:pt x="964946" y="5250815"/>
                </a:lnTo>
                <a:lnTo>
                  <a:pt x="1061847" y="5264277"/>
                </a:lnTo>
                <a:lnTo>
                  <a:pt x="1101852" y="5352161"/>
                </a:lnTo>
                <a:lnTo>
                  <a:pt x="1101852" y="5215661"/>
                </a:lnTo>
                <a:lnTo>
                  <a:pt x="1101598" y="5215001"/>
                </a:lnTo>
                <a:lnTo>
                  <a:pt x="1064006" y="5209794"/>
                </a:lnTo>
                <a:lnTo>
                  <a:pt x="1080592" y="5196713"/>
                </a:lnTo>
                <a:lnTo>
                  <a:pt x="1109091" y="5174234"/>
                </a:lnTo>
                <a:lnTo>
                  <a:pt x="1109256" y="5174107"/>
                </a:lnTo>
                <a:lnTo>
                  <a:pt x="1137920" y="5151501"/>
                </a:lnTo>
                <a:lnTo>
                  <a:pt x="1117473" y="5121148"/>
                </a:lnTo>
                <a:lnTo>
                  <a:pt x="1044194" y="5174107"/>
                </a:lnTo>
                <a:lnTo>
                  <a:pt x="1064260" y="4990338"/>
                </a:lnTo>
                <a:lnTo>
                  <a:pt x="1116380" y="4949952"/>
                </a:lnTo>
                <a:lnTo>
                  <a:pt x="1193419" y="4890262"/>
                </a:lnTo>
                <a:lnTo>
                  <a:pt x="1179830" y="4869180"/>
                </a:lnTo>
                <a:lnTo>
                  <a:pt x="1069848" y="4949952"/>
                </a:lnTo>
                <a:lnTo>
                  <a:pt x="1070038" y="4948555"/>
                </a:lnTo>
                <a:lnTo>
                  <a:pt x="1075436" y="4909566"/>
                </a:lnTo>
                <a:lnTo>
                  <a:pt x="1125118" y="4870831"/>
                </a:lnTo>
                <a:lnTo>
                  <a:pt x="1127226" y="4869180"/>
                </a:lnTo>
                <a:lnTo>
                  <a:pt x="1173988" y="4832731"/>
                </a:lnTo>
                <a:lnTo>
                  <a:pt x="1160018" y="4814316"/>
                </a:lnTo>
                <a:lnTo>
                  <a:pt x="1081024" y="4869180"/>
                </a:lnTo>
                <a:lnTo>
                  <a:pt x="1094486" y="4753102"/>
                </a:lnTo>
                <a:lnTo>
                  <a:pt x="1072896" y="4750181"/>
                </a:lnTo>
                <a:lnTo>
                  <a:pt x="1053465" y="4870831"/>
                </a:lnTo>
                <a:lnTo>
                  <a:pt x="988187" y="4787773"/>
                </a:lnTo>
                <a:lnTo>
                  <a:pt x="969391" y="4804283"/>
                </a:lnTo>
                <a:lnTo>
                  <a:pt x="1047877" y="4911217"/>
                </a:lnTo>
                <a:lnTo>
                  <a:pt x="1039876" y="4948555"/>
                </a:lnTo>
                <a:lnTo>
                  <a:pt x="953770" y="4837811"/>
                </a:lnTo>
                <a:lnTo>
                  <a:pt x="932307" y="4854067"/>
                </a:lnTo>
                <a:lnTo>
                  <a:pt x="1033907" y="4991608"/>
                </a:lnTo>
                <a:lnTo>
                  <a:pt x="1005840" y="5174234"/>
                </a:lnTo>
                <a:lnTo>
                  <a:pt x="945134" y="5097272"/>
                </a:lnTo>
                <a:lnTo>
                  <a:pt x="917194" y="5120767"/>
                </a:lnTo>
                <a:lnTo>
                  <a:pt x="969772" y="5196713"/>
                </a:lnTo>
                <a:lnTo>
                  <a:pt x="940181" y="5192522"/>
                </a:lnTo>
                <a:lnTo>
                  <a:pt x="917194" y="5219573"/>
                </a:lnTo>
                <a:lnTo>
                  <a:pt x="916813" y="5217033"/>
                </a:lnTo>
                <a:lnTo>
                  <a:pt x="902970" y="5124323"/>
                </a:lnTo>
                <a:lnTo>
                  <a:pt x="869569" y="5127879"/>
                </a:lnTo>
                <a:lnTo>
                  <a:pt x="879221" y="5217033"/>
                </a:lnTo>
                <a:lnTo>
                  <a:pt x="769759" y="5134229"/>
                </a:lnTo>
                <a:lnTo>
                  <a:pt x="732663" y="5106162"/>
                </a:lnTo>
                <a:lnTo>
                  <a:pt x="729411" y="5084191"/>
                </a:lnTo>
                <a:lnTo>
                  <a:pt x="729094" y="5082032"/>
                </a:lnTo>
                <a:lnTo>
                  <a:pt x="708660" y="4943729"/>
                </a:lnTo>
                <a:lnTo>
                  <a:pt x="683260" y="4948428"/>
                </a:lnTo>
                <a:lnTo>
                  <a:pt x="697611" y="5082032"/>
                </a:lnTo>
                <a:lnTo>
                  <a:pt x="668020" y="5058791"/>
                </a:lnTo>
                <a:lnTo>
                  <a:pt x="664591" y="5035042"/>
                </a:lnTo>
                <a:lnTo>
                  <a:pt x="649859" y="4932807"/>
                </a:lnTo>
                <a:lnTo>
                  <a:pt x="624459" y="4937506"/>
                </a:lnTo>
                <a:lnTo>
                  <a:pt x="635635" y="5035042"/>
                </a:lnTo>
                <a:lnTo>
                  <a:pt x="543814" y="4964684"/>
                </a:lnTo>
                <a:lnTo>
                  <a:pt x="530479" y="4982083"/>
                </a:lnTo>
                <a:lnTo>
                  <a:pt x="621411" y="5057775"/>
                </a:lnTo>
                <a:lnTo>
                  <a:pt x="517779" y="5073523"/>
                </a:lnTo>
                <a:lnTo>
                  <a:pt x="522859" y="5096256"/>
                </a:lnTo>
                <a:lnTo>
                  <a:pt x="653415" y="5084191"/>
                </a:lnTo>
                <a:lnTo>
                  <a:pt x="683133" y="5107432"/>
                </a:lnTo>
                <a:lnTo>
                  <a:pt x="543306" y="5126482"/>
                </a:lnTo>
                <a:lnTo>
                  <a:pt x="545338" y="5151501"/>
                </a:lnTo>
                <a:lnTo>
                  <a:pt x="717804" y="5134229"/>
                </a:lnTo>
                <a:lnTo>
                  <a:pt x="860806" y="5250180"/>
                </a:lnTo>
                <a:lnTo>
                  <a:pt x="762889" y="5263896"/>
                </a:lnTo>
                <a:lnTo>
                  <a:pt x="766445" y="5297424"/>
                </a:lnTo>
                <a:lnTo>
                  <a:pt x="863727" y="5288915"/>
                </a:lnTo>
                <a:lnTo>
                  <a:pt x="840740" y="5315966"/>
                </a:lnTo>
                <a:lnTo>
                  <a:pt x="855472" y="5348097"/>
                </a:lnTo>
                <a:lnTo>
                  <a:pt x="764286" y="5313553"/>
                </a:lnTo>
                <a:lnTo>
                  <a:pt x="751713" y="5344668"/>
                </a:lnTo>
                <a:lnTo>
                  <a:pt x="834517" y="5380863"/>
                </a:lnTo>
                <a:lnTo>
                  <a:pt x="665226" y="5453392"/>
                </a:lnTo>
                <a:lnTo>
                  <a:pt x="511683" y="5393690"/>
                </a:lnTo>
                <a:lnTo>
                  <a:pt x="503301" y="5414454"/>
                </a:lnTo>
                <a:lnTo>
                  <a:pt x="627253" y="5470068"/>
                </a:lnTo>
                <a:lnTo>
                  <a:pt x="592074" y="5487111"/>
                </a:lnTo>
                <a:lnTo>
                  <a:pt x="475361" y="5438000"/>
                </a:lnTo>
                <a:lnTo>
                  <a:pt x="463931" y="5461101"/>
                </a:lnTo>
                <a:lnTo>
                  <a:pt x="554355" y="5501094"/>
                </a:lnTo>
                <a:lnTo>
                  <a:pt x="449326" y="5546852"/>
                </a:lnTo>
                <a:lnTo>
                  <a:pt x="457454" y="5567184"/>
                </a:lnTo>
                <a:lnTo>
                  <a:pt x="567563" y="5524868"/>
                </a:lnTo>
                <a:lnTo>
                  <a:pt x="529463" y="5621083"/>
                </a:lnTo>
                <a:lnTo>
                  <a:pt x="552958" y="5629821"/>
                </a:lnTo>
                <a:lnTo>
                  <a:pt x="599008" y="5524868"/>
                </a:lnTo>
                <a:lnTo>
                  <a:pt x="605155" y="5510885"/>
                </a:lnTo>
                <a:lnTo>
                  <a:pt x="642747" y="5496903"/>
                </a:lnTo>
                <a:lnTo>
                  <a:pt x="589153" y="5626608"/>
                </a:lnTo>
                <a:lnTo>
                  <a:pt x="612267" y="5638050"/>
                </a:lnTo>
                <a:lnTo>
                  <a:pt x="676135" y="5496903"/>
                </a:lnTo>
                <a:lnTo>
                  <a:pt x="753249" y="5453392"/>
                </a:lnTo>
                <a:lnTo>
                  <a:pt x="854583" y="5413845"/>
                </a:lnTo>
                <a:lnTo>
                  <a:pt x="817245" y="5504675"/>
                </a:lnTo>
                <a:lnTo>
                  <a:pt x="848487" y="5517235"/>
                </a:lnTo>
                <a:lnTo>
                  <a:pt x="888111" y="5429466"/>
                </a:lnTo>
                <a:lnTo>
                  <a:pt x="902843" y="5461698"/>
                </a:lnTo>
                <a:lnTo>
                  <a:pt x="932434" y="5465800"/>
                </a:lnTo>
                <a:lnTo>
                  <a:pt x="861187" y="5524487"/>
                </a:lnTo>
                <a:lnTo>
                  <a:pt x="881634" y="5554764"/>
                </a:lnTo>
                <a:lnTo>
                  <a:pt x="954786" y="5501843"/>
                </a:lnTo>
                <a:lnTo>
                  <a:pt x="932434" y="5682526"/>
                </a:lnTo>
                <a:lnTo>
                  <a:pt x="803021" y="5785243"/>
                </a:lnTo>
                <a:lnTo>
                  <a:pt x="819277" y="5806706"/>
                </a:lnTo>
                <a:lnTo>
                  <a:pt x="929132" y="5725960"/>
                </a:lnTo>
                <a:lnTo>
                  <a:pt x="923925" y="5763641"/>
                </a:lnTo>
                <a:lnTo>
                  <a:pt x="825119" y="5843181"/>
                </a:lnTo>
                <a:lnTo>
                  <a:pt x="839089" y="5861570"/>
                </a:lnTo>
                <a:lnTo>
                  <a:pt x="918337" y="5804014"/>
                </a:lnTo>
                <a:lnTo>
                  <a:pt x="905002" y="5920105"/>
                </a:lnTo>
                <a:lnTo>
                  <a:pt x="926465" y="5923102"/>
                </a:lnTo>
                <a:lnTo>
                  <a:pt x="945743" y="5804014"/>
                </a:lnTo>
                <a:lnTo>
                  <a:pt x="946023" y="5802363"/>
                </a:lnTo>
                <a:lnTo>
                  <a:pt x="1011301" y="5885497"/>
                </a:lnTo>
                <a:lnTo>
                  <a:pt x="1029716" y="5871591"/>
                </a:lnTo>
                <a:lnTo>
                  <a:pt x="978890" y="5802363"/>
                </a:lnTo>
                <a:lnTo>
                  <a:pt x="951230" y="5764682"/>
                </a:lnTo>
                <a:lnTo>
                  <a:pt x="956437" y="5727014"/>
                </a:lnTo>
                <a:lnTo>
                  <a:pt x="1045337" y="5838101"/>
                </a:lnTo>
                <a:lnTo>
                  <a:pt x="1064006" y="5821502"/>
                </a:lnTo>
                <a:lnTo>
                  <a:pt x="995946" y="5727014"/>
                </a:lnTo>
                <a:lnTo>
                  <a:pt x="995184" y="5725960"/>
                </a:lnTo>
                <a:lnTo>
                  <a:pt x="965200" y="5684317"/>
                </a:lnTo>
                <a:lnTo>
                  <a:pt x="993241" y="5501843"/>
                </a:lnTo>
                <a:lnTo>
                  <a:pt x="993267" y="5501691"/>
                </a:lnTo>
                <a:lnTo>
                  <a:pt x="1053846" y="5578691"/>
                </a:lnTo>
                <a:lnTo>
                  <a:pt x="1081786" y="5555145"/>
                </a:lnTo>
                <a:lnTo>
                  <a:pt x="1043063" y="5501691"/>
                </a:lnTo>
                <a:lnTo>
                  <a:pt x="1026541" y="5478881"/>
                </a:lnTo>
                <a:lnTo>
                  <a:pt x="1064260" y="5484114"/>
                </a:lnTo>
                <a:lnTo>
                  <a:pt x="1068209" y="5478881"/>
                </a:lnTo>
                <a:lnTo>
                  <a:pt x="1081151" y="5461762"/>
                </a:lnTo>
                <a:lnTo>
                  <a:pt x="1093343" y="5551246"/>
                </a:lnTo>
                <a:lnTo>
                  <a:pt x="1129411" y="5548033"/>
                </a:lnTo>
                <a:lnTo>
                  <a:pt x="1120178" y="5461762"/>
                </a:lnTo>
                <a:lnTo>
                  <a:pt x="1119886" y="5458930"/>
                </a:lnTo>
                <a:lnTo>
                  <a:pt x="1266698" y="5567096"/>
                </a:lnTo>
                <a:lnTo>
                  <a:pt x="1290447" y="5732234"/>
                </a:lnTo>
                <a:lnTo>
                  <a:pt x="1315720" y="5727535"/>
                </a:lnTo>
                <a:lnTo>
                  <a:pt x="1301369" y="5593867"/>
                </a:lnTo>
                <a:lnTo>
                  <a:pt x="1331087" y="5617184"/>
                </a:lnTo>
                <a:lnTo>
                  <a:pt x="1349629" y="5740463"/>
                </a:lnTo>
                <a:lnTo>
                  <a:pt x="1374648" y="5738444"/>
                </a:lnTo>
                <a:lnTo>
                  <a:pt x="1363472" y="5640883"/>
                </a:lnTo>
                <a:lnTo>
                  <a:pt x="1455547" y="5708535"/>
                </a:lnTo>
                <a:lnTo>
                  <a:pt x="1468501" y="5693892"/>
                </a:lnTo>
                <a:lnTo>
                  <a:pt x="1403299" y="5640883"/>
                </a:lnTo>
                <a:lnTo>
                  <a:pt x="1374902" y="5617781"/>
                </a:lnTo>
                <a:lnTo>
                  <a:pt x="1478534" y="5602008"/>
                </a:lnTo>
                <a:lnTo>
                  <a:pt x="1477695" y="5593867"/>
                </a:lnTo>
                <a:lnTo>
                  <a:pt x="1477479" y="5591772"/>
                </a:lnTo>
                <a:lnTo>
                  <a:pt x="1476248" y="5579732"/>
                </a:lnTo>
                <a:lnTo>
                  <a:pt x="1345565" y="5591772"/>
                </a:lnTo>
                <a:lnTo>
                  <a:pt x="1315847" y="5568442"/>
                </a:lnTo>
                <a:lnTo>
                  <a:pt x="1456055" y="5546763"/>
                </a:lnTo>
                <a:lnTo>
                  <a:pt x="1454912" y="5541683"/>
                </a:lnTo>
                <a:lnTo>
                  <a:pt x="1450975" y="5524106"/>
                </a:lnTo>
                <a:lnTo>
                  <a:pt x="1281176" y="5541683"/>
                </a:lnTo>
                <a:lnTo>
                  <a:pt x="1179042" y="5458930"/>
                </a:lnTo>
                <a:lnTo>
                  <a:pt x="1142682" y="5429466"/>
                </a:lnTo>
                <a:lnTo>
                  <a:pt x="1138174" y="5425808"/>
                </a:lnTo>
                <a:lnTo>
                  <a:pt x="1236091" y="5411978"/>
                </a:lnTo>
                <a:lnTo>
                  <a:pt x="1231201" y="5385435"/>
                </a:lnTo>
                <a:lnTo>
                  <a:pt x="1229868" y="5378196"/>
                </a:lnTo>
                <a:lnTo>
                  <a:pt x="1143762" y="5385435"/>
                </a:lnTo>
                <a:lnTo>
                  <a:pt x="1163701" y="5360797"/>
                </a:lnTo>
                <a:lnTo>
                  <a:pt x="1151636" y="5328920"/>
                </a:lnTo>
                <a:lnTo>
                  <a:pt x="1232154" y="5362067"/>
                </a:lnTo>
                <a:lnTo>
                  <a:pt x="1247394" y="5331206"/>
                </a:lnTo>
                <a:lnTo>
                  <a:pt x="1242161" y="5328920"/>
                </a:lnTo>
                <a:lnTo>
                  <a:pt x="1164590" y="5295011"/>
                </a:lnTo>
                <a:lnTo>
                  <a:pt x="1245806" y="5259451"/>
                </a:lnTo>
                <a:lnTo>
                  <a:pt x="1331087" y="5222113"/>
                </a:lnTo>
                <a:lnTo>
                  <a:pt x="1484630" y="5281930"/>
                </a:lnTo>
                <a:lnTo>
                  <a:pt x="1496060" y="5258816"/>
                </a:lnTo>
                <a:lnTo>
                  <a:pt x="1409890" y="5222113"/>
                </a:lnTo>
                <a:lnTo>
                  <a:pt x="1371727" y="5205857"/>
                </a:lnTo>
                <a:lnTo>
                  <a:pt x="1407033" y="5188839"/>
                </a:lnTo>
                <a:lnTo>
                  <a:pt x="1524000" y="5235194"/>
                </a:lnTo>
                <a:lnTo>
                  <a:pt x="1532382" y="5214493"/>
                </a:lnTo>
                <a:lnTo>
                  <a:pt x="1475562" y="5188839"/>
                </a:lnTo>
                <a:lnTo>
                  <a:pt x="1453896" y="5179060"/>
                </a:lnTo>
                <a:lnTo>
                  <a:pt x="1444625" y="5174869"/>
                </a:lnTo>
                <a:lnTo>
                  <a:pt x="1500124" y="5150739"/>
                </a:lnTo>
                <a:lnTo>
                  <a:pt x="1549781" y="5129149"/>
                </a:lnTo>
                <a:close/>
              </a:path>
              <a:path w="1595120" h="5923280">
                <a:moveTo>
                  <a:pt x="1594866" y="1000760"/>
                </a:moveTo>
                <a:lnTo>
                  <a:pt x="1592707" y="1000125"/>
                </a:lnTo>
                <a:lnTo>
                  <a:pt x="1574165" y="989965"/>
                </a:lnTo>
                <a:lnTo>
                  <a:pt x="1554861" y="980821"/>
                </a:lnTo>
                <a:lnTo>
                  <a:pt x="1586357" y="964819"/>
                </a:lnTo>
                <a:lnTo>
                  <a:pt x="1584706" y="961009"/>
                </a:lnTo>
                <a:lnTo>
                  <a:pt x="1545844" y="977265"/>
                </a:lnTo>
                <a:lnTo>
                  <a:pt x="1512697" y="966597"/>
                </a:lnTo>
                <a:lnTo>
                  <a:pt x="1574038" y="936752"/>
                </a:lnTo>
                <a:lnTo>
                  <a:pt x="1572006" y="930910"/>
                </a:lnTo>
                <a:lnTo>
                  <a:pt x="1500505" y="962533"/>
                </a:lnTo>
                <a:lnTo>
                  <a:pt x="1494155" y="961517"/>
                </a:lnTo>
                <a:lnTo>
                  <a:pt x="1472057" y="955040"/>
                </a:lnTo>
                <a:lnTo>
                  <a:pt x="1449959" y="947547"/>
                </a:lnTo>
                <a:lnTo>
                  <a:pt x="1428750" y="939927"/>
                </a:lnTo>
                <a:lnTo>
                  <a:pt x="1408303" y="930021"/>
                </a:lnTo>
                <a:lnTo>
                  <a:pt x="1424940" y="912495"/>
                </a:lnTo>
                <a:lnTo>
                  <a:pt x="1441958" y="896874"/>
                </a:lnTo>
                <a:lnTo>
                  <a:pt x="1460119" y="882142"/>
                </a:lnTo>
                <a:lnTo>
                  <a:pt x="1478534" y="868426"/>
                </a:lnTo>
                <a:lnTo>
                  <a:pt x="1485011" y="864235"/>
                </a:lnTo>
                <a:lnTo>
                  <a:pt x="1560830" y="868299"/>
                </a:lnTo>
                <a:lnTo>
                  <a:pt x="1560957" y="863092"/>
                </a:lnTo>
                <a:lnTo>
                  <a:pt x="1495044" y="856107"/>
                </a:lnTo>
                <a:lnTo>
                  <a:pt x="1521460" y="834771"/>
                </a:lnTo>
                <a:lnTo>
                  <a:pt x="1562481" y="836803"/>
                </a:lnTo>
                <a:lnTo>
                  <a:pt x="1562481" y="831596"/>
                </a:lnTo>
                <a:lnTo>
                  <a:pt x="1528572" y="828294"/>
                </a:lnTo>
                <a:lnTo>
                  <a:pt x="1543558" y="813054"/>
                </a:lnTo>
                <a:lnTo>
                  <a:pt x="1558290" y="795909"/>
                </a:lnTo>
                <a:lnTo>
                  <a:pt x="1557020" y="795020"/>
                </a:lnTo>
                <a:lnTo>
                  <a:pt x="1554099" y="790321"/>
                </a:lnTo>
                <a:lnTo>
                  <a:pt x="1550416" y="786892"/>
                </a:lnTo>
                <a:lnTo>
                  <a:pt x="1549527" y="788035"/>
                </a:lnTo>
                <a:lnTo>
                  <a:pt x="1530604" y="798703"/>
                </a:lnTo>
                <a:lnTo>
                  <a:pt x="1513078" y="811276"/>
                </a:lnTo>
                <a:lnTo>
                  <a:pt x="1515237" y="776478"/>
                </a:lnTo>
                <a:lnTo>
                  <a:pt x="1509776" y="775335"/>
                </a:lnTo>
                <a:lnTo>
                  <a:pt x="1505712" y="816737"/>
                </a:lnTo>
                <a:lnTo>
                  <a:pt x="1493139" y="828294"/>
                </a:lnTo>
                <a:lnTo>
                  <a:pt x="1479677" y="840105"/>
                </a:lnTo>
                <a:lnTo>
                  <a:pt x="1485138" y="771398"/>
                </a:lnTo>
                <a:lnTo>
                  <a:pt x="1478915" y="771525"/>
                </a:lnTo>
                <a:lnTo>
                  <a:pt x="1469898" y="849249"/>
                </a:lnTo>
                <a:lnTo>
                  <a:pt x="1432433" y="885063"/>
                </a:lnTo>
                <a:lnTo>
                  <a:pt x="1395730" y="912495"/>
                </a:lnTo>
                <a:lnTo>
                  <a:pt x="1388491" y="889762"/>
                </a:lnTo>
                <a:lnTo>
                  <a:pt x="1380363" y="844296"/>
                </a:lnTo>
                <a:lnTo>
                  <a:pt x="1377315" y="820928"/>
                </a:lnTo>
                <a:lnTo>
                  <a:pt x="1377061" y="813689"/>
                </a:lnTo>
                <a:lnTo>
                  <a:pt x="1418717" y="749935"/>
                </a:lnTo>
                <a:lnTo>
                  <a:pt x="1414018" y="746633"/>
                </a:lnTo>
                <a:lnTo>
                  <a:pt x="1375664" y="800354"/>
                </a:lnTo>
                <a:lnTo>
                  <a:pt x="1369695" y="767080"/>
                </a:lnTo>
                <a:lnTo>
                  <a:pt x="1391666" y="732917"/>
                </a:lnTo>
                <a:lnTo>
                  <a:pt x="1388110" y="730377"/>
                </a:lnTo>
                <a:lnTo>
                  <a:pt x="1368044" y="757936"/>
                </a:lnTo>
                <a:lnTo>
                  <a:pt x="1362329" y="737108"/>
                </a:lnTo>
                <a:lnTo>
                  <a:pt x="1355471" y="716534"/>
                </a:lnTo>
                <a:lnTo>
                  <a:pt x="1355090" y="714502"/>
                </a:lnTo>
                <a:lnTo>
                  <a:pt x="1343025" y="716661"/>
                </a:lnTo>
                <a:lnTo>
                  <a:pt x="1343279" y="718693"/>
                </a:lnTo>
                <a:lnTo>
                  <a:pt x="1343025" y="740537"/>
                </a:lnTo>
                <a:lnTo>
                  <a:pt x="1345819" y="762000"/>
                </a:lnTo>
                <a:lnTo>
                  <a:pt x="1316482" y="743204"/>
                </a:lnTo>
                <a:lnTo>
                  <a:pt x="1312926" y="747014"/>
                </a:lnTo>
                <a:lnTo>
                  <a:pt x="1346708" y="772287"/>
                </a:lnTo>
                <a:lnTo>
                  <a:pt x="1350518" y="788162"/>
                </a:lnTo>
                <a:lnTo>
                  <a:pt x="1353693" y="805434"/>
                </a:lnTo>
                <a:lnTo>
                  <a:pt x="1296924" y="767588"/>
                </a:lnTo>
                <a:lnTo>
                  <a:pt x="1293495" y="772414"/>
                </a:lnTo>
                <a:lnTo>
                  <a:pt x="1356995" y="818388"/>
                </a:lnTo>
                <a:lnTo>
                  <a:pt x="1369187" y="869315"/>
                </a:lnTo>
                <a:lnTo>
                  <a:pt x="1374394" y="915289"/>
                </a:lnTo>
                <a:lnTo>
                  <a:pt x="1351534" y="909955"/>
                </a:lnTo>
                <a:lnTo>
                  <a:pt x="1329309" y="902462"/>
                </a:lnTo>
                <a:lnTo>
                  <a:pt x="1286637" y="885063"/>
                </a:lnTo>
                <a:lnTo>
                  <a:pt x="1279652" y="881126"/>
                </a:lnTo>
                <a:lnTo>
                  <a:pt x="1245616" y="813308"/>
                </a:lnTo>
                <a:lnTo>
                  <a:pt x="1239774" y="815340"/>
                </a:lnTo>
                <a:lnTo>
                  <a:pt x="1267460" y="877062"/>
                </a:lnTo>
                <a:lnTo>
                  <a:pt x="1234948" y="864108"/>
                </a:lnTo>
                <a:lnTo>
                  <a:pt x="1217041" y="827786"/>
                </a:lnTo>
                <a:lnTo>
                  <a:pt x="1212342" y="830707"/>
                </a:lnTo>
                <a:lnTo>
                  <a:pt x="1226185" y="861568"/>
                </a:lnTo>
                <a:lnTo>
                  <a:pt x="1206373" y="855726"/>
                </a:lnTo>
                <a:lnTo>
                  <a:pt x="1184910" y="852297"/>
                </a:lnTo>
                <a:lnTo>
                  <a:pt x="1183767" y="851408"/>
                </a:lnTo>
                <a:lnTo>
                  <a:pt x="1180338" y="861441"/>
                </a:lnTo>
                <a:lnTo>
                  <a:pt x="1179449" y="862584"/>
                </a:lnTo>
                <a:lnTo>
                  <a:pt x="1180592" y="863473"/>
                </a:lnTo>
                <a:lnTo>
                  <a:pt x="1200404" y="874522"/>
                </a:lnTo>
                <a:lnTo>
                  <a:pt x="1219708" y="883539"/>
                </a:lnTo>
                <a:lnTo>
                  <a:pt x="1187958" y="898525"/>
                </a:lnTo>
                <a:lnTo>
                  <a:pt x="1189863" y="903478"/>
                </a:lnTo>
                <a:lnTo>
                  <a:pt x="1228598" y="887095"/>
                </a:lnTo>
                <a:lnTo>
                  <a:pt x="1244219" y="892683"/>
                </a:lnTo>
                <a:lnTo>
                  <a:pt x="1260602" y="897001"/>
                </a:lnTo>
                <a:lnTo>
                  <a:pt x="1199515" y="927735"/>
                </a:lnTo>
                <a:lnTo>
                  <a:pt x="1202436" y="932434"/>
                </a:lnTo>
                <a:lnTo>
                  <a:pt x="1273810" y="900938"/>
                </a:lnTo>
                <a:lnTo>
                  <a:pt x="1302385" y="909320"/>
                </a:lnTo>
                <a:lnTo>
                  <a:pt x="1323467" y="916051"/>
                </a:lnTo>
                <a:lnTo>
                  <a:pt x="1344803" y="924687"/>
                </a:lnTo>
                <a:lnTo>
                  <a:pt x="1366266" y="934339"/>
                </a:lnTo>
                <a:lnTo>
                  <a:pt x="1349629" y="951992"/>
                </a:lnTo>
                <a:lnTo>
                  <a:pt x="1332611" y="967486"/>
                </a:lnTo>
                <a:lnTo>
                  <a:pt x="1314196" y="981202"/>
                </a:lnTo>
                <a:lnTo>
                  <a:pt x="1296035" y="995934"/>
                </a:lnTo>
                <a:lnTo>
                  <a:pt x="1289558" y="1000252"/>
                </a:lnTo>
                <a:lnTo>
                  <a:pt x="1213612" y="995045"/>
                </a:lnTo>
                <a:lnTo>
                  <a:pt x="1212596" y="1001522"/>
                </a:lnTo>
                <a:lnTo>
                  <a:pt x="1279525" y="1008253"/>
                </a:lnTo>
                <a:lnTo>
                  <a:pt x="1252093" y="1029843"/>
                </a:lnTo>
                <a:lnTo>
                  <a:pt x="1212088" y="1027684"/>
                </a:lnTo>
                <a:lnTo>
                  <a:pt x="1211834" y="1031875"/>
                </a:lnTo>
                <a:lnTo>
                  <a:pt x="1245997" y="1036193"/>
                </a:lnTo>
                <a:lnTo>
                  <a:pt x="1230757" y="1050290"/>
                </a:lnTo>
                <a:lnTo>
                  <a:pt x="1216914" y="1066419"/>
                </a:lnTo>
                <a:lnTo>
                  <a:pt x="1216152" y="1067562"/>
                </a:lnTo>
                <a:lnTo>
                  <a:pt x="1221740" y="1075944"/>
                </a:lnTo>
                <a:lnTo>
                  <a:pt x="1223010" y="1076706"/>
                </a:lnTo>
                <a:lnTo>
                  <a:pt x="1225042" y="1076325"/>
                </a:lnTo>
                <a:lnTo>
                  <a:pt x="1243965" y="1065657"/>
                </a:lnTo>
                <a:lnTo>
                  <a:pt x="1261491" y="1053211"/>
                </a:lnTo>
                <a:lnTo>
                  <a:pt x="1258316" y="1088136"/>
                </a:lnTo>
                <a:lnTo>
                  <a:pt x="1263650" y="1088263"/>
                </a:lnTo>
                <a:lnTo>
                  <a:pt x="1268603" y="1046734"/>
                </a:lnTo>
                <a:lnTo>
                  <a:pt x="1281303" y="1036066"/>
                </a:lnTo>
                <a:lnTo>
                  <a:pt x="1293876" y="1024509"/>
                </a:lnTo>
                <a:lnTo>
                  <a:pt x="1289304" y="1091946"/>
                </a:lnTo>
                <a:lnTo>
                  <a:pt x="1295654" y="1092962"/>
                </a:lnTo>
                <a:lnTo>
                  <a:pt x="1303528" y="1014349"/>
                </a:lnTo>
                <a:lnTo>
                  <a:pt x="1307973" y="1010412"/>
                </a:lnTo>
                <a:lnTo>
                  <a:pt x="1324864" y="993902"/>
                </a:lnTo>
                <a:lnTo>
                  <a:pt x="1359281" y="964819"/>
                </a:lnTo>
                <a:lnTo>
                  <a:pt x="1378839" y="951992"/>
                </a:lnTo>
                <a:lnTo>
                  <a:pt x="1384808" y="973836"/>
                </a:lnTo>
                <a:lnTo>
                  <a:pt x="1390015" y="996823"/>
                </a:lnTo>
                <a:lnTo>
                  <a:pt x="1396111" y="1042670"/>
                </a:lnTo>
                <a:lnTo>
                  <a:pt x="1397508" y="1050671"/>
                </a:lnTo>
                <a:lnTo>
                  <a:pt x="1354836" y="1114679"/>
                </a:lnTo>
                <a:lnTo>
                  <a:pt x="1359535" y="1117981"/>
                </a:lnTo>
                <a:lnTo>
                  <a:pt x="1398905" y="1064006"/>
                </a:lnTo>
                <a:lnTo>
                  <a:pt x="1404874" y="1097280"/>
                </a:lnTo>
                <a:lnTo>
                  <a:pt x="1381633" y="1130681"/>
                </a:lnTo>
                <a:lnTo>
                  <a:pt x="1386332" y="1133983"/>
                </a:lnTo>
                <a:lnTo>
                  <a:pt x="1406525" y="1106424"/>
                </a:lnTo>
                <a:lnTo>
                  <a:pt x="1411224" y="1127379"/>
                </a:lnTo>
                <a:lnTo>
                  <a:pt x="1418971" y="1146937"/>
                </a:lnTo>
                <a:lnTo>
                  <a:pt x="1419225" y="1148969"/>
                </a:lnTo>
                <a:lnTo>
                  <a:pt x="1431417" y="1146810"/>
                </a:lnTo>
                <a:lnTo>
                  <a:pt x="1431036" y="1144778"/>
                </a:lnTo>
                <a:lnTo>
                  <a:pt x="1431290" y="1122807"/>
                </a:lnTo>
                <a:lnTo>
                  <a:pt x="1428496" y="1101471"/>
                </a:lnTo>
                <a:lnTo>
                  <a:pt x="1458087" y="1121156"/>
                </a:lnTo>
                <a:lnTo>
                  <a:pt x="1460373" y="1116584"/>
                </a:lnTo>
                <a:lnTo>
                  <a:pt x="1426845" y="1092327"/>
                </a:lnTo>
                <a:lnTo>
                  <a:pt x="1423797" y="1075182"/>
                </a:lnTo>
                <a:lnTo>
                  <a:pt x="1419733" y="1058164"/>
                </a:lnTo>
                <a:lnTo>
                  <a:pt x="1476629" y="1097026"/>
                </a:lnTo>
                <a:lnTo>
                  <a:pt x="1479931" y="1092200"/>
                </a:lnTo>
                <a:lnTo>
                  <a:pt x="1416304" y="1045210"/>
                </a:lnTo>
                <a:lnTo>
                  <a:pt x="1415288" y="1039241"/>
                </a:lnTo>
                <a:lnTo>
                  <a:pt x="1405255" y="995172"/>
                </a:lnTo>
                <a:lnTo>
                  <a:pt x="1401191" y="971931"/>
                </a:lnTo>
                <a:lnTo>
                  <a:pt x="1400175" y="949198"/>
                </a:lnTo>
                <a:lnTo>
                  <a:pt x="1423035" y="954405"/>
                </a:lnTo>
                <a:lnTo>
                  <a:pt x="1445260" y="961898"/>
                </a:lnTo>
                <a:lnTo>
                  <a:pt x="1487932" y="979297"/>
                </a:lnTo>
                <a:lnTo>
                  <a:pt x="1494663" y="982218"/>
                </a:lnTo>
                <a:lnTo>
                  <a:pt x="1528953" y="1051179"/>
                </a:lnTo>
                <a:lnTo>
                  <a:pt x="1534541" y="1048004"/>
                </a:lnTo>
                <a:lnTo>
                  <a:pt x="1507109" y="987298"/>
                </a:lnTo>
                <a:lnTo>
                  <a:pt x="1522857" y="993902"/>
                </a:lnTo>
                <a:lnTo>
                  <a:pt x="1538351" y="999490"/>
                </a:lnTo>
                <a:lnTo>
                  <a:pt x="1556385" y="1035812"/>
                </a:lnTo>
                <a:lnTo>
                  <a:pt x="1561211" y="1033907"/>
                </a:lnTo>
                <a:lnTo>
                  <a:pt x="1547368" y="1003046"/>
                </a:lnTo>
                <a:lnTo>
                  <a:pt x="1588643" y="1012317"/>
                </a:lnTo>
                <a:lnTo>
                  <a:pt x="1590675" y="1011936"/>
                </a:lnTo>
                <a:lnTo>
                  <a:pt x="1593469" y="1004189"/>
                </a:lnTo>
                <a:lnTo>
                  <a:pt x="1593215" y="1003173"/>
                </a:lnTo>
                <a:lnTo>
                  <a:pt x="1594866" y="1000760"/>
                </a:lnTo>
                <a:close/>
              </a:path>
            </a:pathLst>
          </a:custGeom>
          <a:solidFill>
            <a:srgbClr val="FDFFFF">
              <a:alpha val="76077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bg object 36"/>
          <p:cNvSpPr/>
          <p:nvPr/>
        </p:nvSpPr>
        <p:spPr>
          <a:xfrm>
            <a:off x="7843773" y="3834765"/>
            <a:ext cx="692150" cy="720725"/>
          </a:xfrm>
          <a:custGeom>
            <a:rect l="l" t="t" r="r" b="b"/>
            <a:pathLst>
              <a:path w="692150" h="720725">
                <a:moveTo>
                  <a:pt x="675894" y="421640"/>
                </a:moveTo>
                <a:lnTo>
                  <a:pt x="670305" y="408559"/>
                </a:lnTo>
                <a:lnTo>
                  <a:pt x="600709" y="440690"/>
                </a:lnTo>
                <a:lnTo>
                  <a:pt x="576833" y="431038"/>
                </a:lnTo>
                <a:lnTo>
                  <a:pt x="650367" y="394970"/>
                </a:lnTo>
                <a:lnTo>
                  <a:pt x="644778" y="381889"/>
                </a:lnTo>
                <a:lnTo>
                  <a:pt x="553211" y="422783"/>
                </a:lnTo>
                <a:lnTo>
                  <a:pt x="431165" y="378079"/>
                </a:lnTo>
                <a:lnTo>
                  <a:pt x="443483" y="342646"/>
                </a:lnTo>
                <a:lnTo>
                  <a:pt x="421512" y="318516"/>
                </a:lnTo>
                <a:lnTo>
                  <a:pt x="521207" y="228727"/>
                </a:lnTo>
                <a:lnTo>
                  <a:pt x="616839" y="234315"/>
                </a:lnTo>
                <a:lnTo>
                  <a:pt x="617220" y="219964"/>
                </a:lnTo>
                <a:lnTo>
                  <a:pt x="538606" y="212725"/>
                </a:lnTo>
                <a:lnTo>
                  <a:pt x="557656" y="196596"/>
                </a:lnTo>
                <a:lnTo>
                  <a:pt x="630808" y="200025"/>
                </a:lnTo>
                <a:lnTo>
                  <a:pt x="631317" y="185801"/>
                </a:lnTo>
                <a:lnTo>
                  <a:pt x="575182" y="180721"/>
                </a:lnTo>
                <a:lnTo>
                  <a:pt x="627633" y="132969"/>
                </a:lnTo>
                <a:lnTo>
                  <a:pt x="615315" y="117856"/>
                </a:lnTo>
                <a:lnTo>
                  <a:pt x="558292" y="166497"/>
                </a:lnTo>
                <a:lnTo>
                  <a:pt x="562609" y="105791"/>
                </a:lnTo>
                <a:lnTo>
                  <a:pt x="548258" y="105283"/>
                </a:lnTo>
                <a:lnTo>
                  <a:pt x="540511" y="180848"/>
                </a:lnTo>
                <a:lnTo>
                  <a:pt x="521461" y="197104"/>
                </a:lnTo>
                <a:lnTo>
                  <a:pt x="526287" y="114173"/>
                </a:lnTo>
                <a:lnTo>
                  <a:pt x="511809" y="112268"/>
                </a:lnTo>
                <a:lnTo>
                  <a:pt x="502157" y="211836"/>
                </a:lnTo>
                <a:lnTo>
                  <a:pt x="402590" y="293624"/>
                </a:lnTo>
                <a:lnTo>
                  <a:pt x="378586" y="266700"/>
                </a:lnTo>
                <a:lnTo>
                  <a:pt x="345185" y="273050"/>
                </a:lnTo>
                <a:lnTo>
                  <a:pt x="318897" y="142367"/>
                </a:lnTo>
                <a:lnTo>
                  <a:pt x="370077" y="63373"/>
                </a:lnTo>
                <a:lnTo>
                  <a:pt x="359028" y="54483"/>
                </a:lnTo>
                <a:lnTo>
                  <a:pt x="313054" y="119887"/>
                </a:lnTo>
                <a:lnTo>
                  <a:pt x="308101" y="93980"/>
                </a:lnTo>
                <a:lnTo>
                  <a:pt x="347345" y="34543"/>
                </a:lnTo>
                <a:lnTo>
                  <a:pt x="336423" y="27178"/>
                </a:lnTo>
                <a:lnTo>
                  <a:pt x="303783" y="71247"/>
                </a:lnTo>
                <a:lnTo>
                  <a:pt x="288798" y="0"/>
                </a:lnTo>
                <a:lnTo>
                  <a:pt x="268985" y="3683"/>
                </a:lnTo>
                <a:lnTo>
                  <a:pt x="283082" y="78232"/>
                </a:lnTo>
                <a:lnTo>
                  <a:pt x="232664" y="45212"/>
                </a:lnTo>
                <a:lnTo>
                  <a:pt x="224027" y="57912"/>
                </a:lnTo>
                <a:lnTo>
                  <a:pt x="285876" y="101346"/>
                </a:lnTo>
                <a:lnTo>
                  <a:pt x="290449" y="125730"/>
                </a:lnTo>
                <a:lnTo>
                  <a:pt x="221996" y="80391"/>
                </a:lnTo>
                <a:lnTo>
                  <a:pt x="213359" y="92964"/>
                </a:lnTo>
                <a:lnTo>
                  <a:pt x="295148" y="150114"/>
                </a:lnTo>
                <a:lnTo>
                  <a:pt x="316229" y="278511"/>
                </a:lnTo>
                <a:lnTo>
                  <a:pt x="282701" y="284861"/>
                </a:lnTo>
                <a:lnTo>
                  <a:pt x="272923" y="316611"/>
                </a:lnTo>
                <a:lnTo>
                  <a:pt x="143764" y="274828"/>
                </a:lnTo>
                <a:lnTo>
                  <a:pt x="99314" y="190246"/>
                </a:lnTo>
                <a:lnTo>
                  <a:pt x="86486" y="197358"/>
                </a:lnTo>
                <a:lnTo>
                  <a:pt x="120396" y="268224"/>
                </a:lnTo>
                <a:lnTo>
                  <a:pt x="95250" y="260350"/>
                </a:lnTo>
                <a:lnTo>
                  <a:pt x="62483" y="195580"/>
                </a:lnTo>
                <a:lnTo>
                  <a:pt x="51180" y="202437"/>
                </a:lnTo>
                <a:lnTo>
                  <a:pt x="73405" y="253492"/>
                </a:lnTo>
                <a:lnTo>
                  <a:pt x="6223" y="231521"/>
                </a:lnTo>
                <a:lnTo>
                  <a:pt x="0" y="248412"/>
                </a:lnTo>
                <a:lnTo>
                  <a:pt x="69596" y="274701"/>
                </a:lnTo>
                <a:lnTo>
                  <a:pt x="16509" y="302133"/>
                </a:lnTo>
                <a:lnTo>
                  <a:pt x="22098" y="315214"/>
                </a:lnTo>
                <a:lnTo>
                  <a:pt x="91694" y="283083"/>
                </a:lnTo>
                <a:lnTo>
                  <a:pt x="113792" y="291592"/>
                </a:lnTo>
                <a:lnTo>
                  <a:pt x="40512" y="329057"/>
                </a:lnTo>
                <a:lnTo>
                  <a:pt x="47625" y="341884"/>
                </a:lnTo>
                <a:lnTo>
                  <a:pt x="137668" y="301244"/>
                </a:lnTo>
                <a:lnTo>
                  <a:pt x="262890" y="346837"/>
                </a:lnTo>
                <a:lnTo>
                  <a:pt x="251714" y="378968"/>
                </a:lnTo>
                <a:lnTo>
                  <a:pt x="272033" y="403479"/>
                </a:lnTo>
                <a:lnTo>
                  <a:pt x="170942" y="493522"/>
                </a:lnTo>
                <a:lnTo>
                  <a:pt x="75565" y="489458"/>
                </a:lnTo>
                <a:lnTo>
                  <a:pt x="73532" y="504063"/>
                </a:lnTo>
                <a:lnTo>
                  <a:pt x="152146" y="511302"/>
                </a:lnTo>
                <a:lnTo>
                  <a:pt x="133096" y="527431"/>
                </a:lnTo>
                <a:lnTo>
                  <a:pt x="61468" y="523748"/>
                </a:lnTo>
                <a:lnTo>
                  <a:pt x="61086" y="537972"/>
                </a:lnTo>
                <a:lnTo>
                  <a:pt x="117221" y="543052"/>
                </a:lnTo>
                <a:lnTo>
                  <a:pt x="63246" y="591185"/>
                </a:lnTo>
                <a:lnTo>
                  <a:pt x="75183" y="604647"/>
                </a:lnTo>
                <a:lnTo>
                  <a:pt x="132587" y="557530"/>
                </a:lnTo>
                <a:lnTo>
                  <a:pt x="129794" y="617982"/>
                </a:lnTo>
                <a:lnTo>
                  <a:pt x="142494" y="618744"/>
                </a:lnTo>
                <a:lnTo>
                  <a:pt x="150368" y="543179"/>
                </a:lnTo>
                <a:lnTo>
                  <a:pt x="169291" y="526923"/>
                </a:lnTo>
                <a:lnTo>
                  <a:pt x="164465" y="609854"/>
                </a:lnTo>
                <a:lnTo>
                  <a:pt x="178816" y="610235"/>
                </a:lnTo>
                <a:lnTo>
                  <a:pt x="188341" y="510794"/>
                </a:lnTo>
                <a:lnTo>
                  <a:pt x="290702" y="426720"/>
                </a:lnTo>
                <a:lnTo>
                  <a:pt x="314959" y="455295"/>
                </a:lnTo>
                <a:lnTo>
                  <a:pt x="345440" y="449453"/>
                </a:lnTo>
                <a:lnTo>
                  <a:pt x="373252" y="579882"/>
                </a:lnTo>
                <a:lnTo>
                  <a:pt x="320675" y="660654"/>
                </a:lnTo>
                <a:lnTo>
                  <a:pt x="333121" y="667766"/>
                </a:lnTo>
                <a:lnTo>
                  <a:pt x="377825" y="604139"/>
                </a:lnTo>
                <a:lnTo>
                  <a:pt x="382397" y="628523"/>
                </a:lnTo>
                <a:lnTo>
                  <a:pt x="343534" y="689483"/>
                </a:lnTo>
                <a:lnTo>
                  <a:pt x="355853" y="696595"/>
                </a:lnTo>
                <a:lnTo>
                  <a:pt x="388239" y="651002"/>
                </a:lnTo>
                <a:lnTo>
                  <a:pt x="402971" y="720725"/>
                </a:lnTo>
                <a:lnTo>
                  <a:pt x="421258" y="717296"/>
                </a:lnTo>
                <a:lnTo>
                  <a:pt x="408940" y="644017"/>
                </a:lnTo>
                <a:lnTo>
                  <a:pt x="459358" y="677037"/>
                </a:lnTo>
                <a:lnTo>
                  <a:pt x="466725" y="666115"/>
                </a:lnTo>
                <a:lnTo>
                  <a:pt x="404622" y="621157"/>
                </a:lnTo>
                <a:lnTo>
                  <a:pt x="400050" y="596773"/>
                </a:lnTo>
                <a:lnTo>
                  <a:pt x="470026" y="641858"/>
                </a:lnTo>
                <a:lnTo>
                  <a:pt x="477139" y="629539"/>
                </a:lnTo>
                <a:lnTo>
                  <a:pt x="397001" y="572135"/>
                </a:lnTo>
                <a:lnTo>
                  <a:pt x="374269" y="443992"/>
                </a:lnTo>
                <a:lnTo>
                  <a:pt x="410845" y="437134"/>
                </a:lnTo>
                <a:lnTo>
                  <a:pt x="422401" y="406527"/>
                </a:lnTo>
                <a:lnTo>
                  <a:pt x="548385" y="447421"/>
                </a:lnTo>
                <a:lnTo>
                  <a:pt x="591184" y="532257"/>
                </a:lnTo>
                <a:lnTo>
                  <a:pt x="604266" y="526669"/>
                </a:lnTo>
                <a:lnTo>
                  <a:pt x="572007" y="455549"/>
                </a:lnTo>
                <a:lnTo>
                  <a:pt x="595249" y="462153"/>
                </a:lnTo>
                <a:lnTo>
                  <a:pt x="628015" y="526923"/>
                </a:lnTo>
                <a:lnTo>
                  <a:pt x="641096" y="521335"/>
                </a:lnTo>
                <a:lnTo>
                  <a:pt x="617093" y="469138"/>
                </a:lnTo>
                <a:lnTo>
                  <a:pt x="684529" y="492633"/>
                </a:lnTo>
                <a:lnTo>
                  <a:pt x="692023" y="473837"/>
                </a:lnTo>
                <a:lnTo>
                  <a:pt x="620902" y="447802"/>
                </a:lnTo>
                <a:lnTo>
                  <a:pt x="675894" y="421640"/>
                </a:lnTo>
                <a:close/>
              </a:path>
            </a:pathLst>
          </a:custGeom>
          <a:ln w="9525">
            <a:solidFill>
              <a:srgbClr val="FD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7" name="bg object 37"/>
          <p:cNvPicPr/>
          <p:nvPr/>
        </p:nvPicPr>
        <p:blipFill>
          <a:blip r:embed="rId17"/>
          <a:stretch>
            <a:fillRect/>
          </a:stretch>
        </p:blipFill>
        <p:spPr>
          <a:xfrm>
            <a:off x="8125650" y="4130357"/>
            <a:ext cx="131317" cy="130556"/>
          </a:xfrm>
          <a:prstGeom prst="rect">
            <a:avLst/>
          </a:prstGeom>
        </p:spPr>
      </p:pic>
      <p:sp>
        <p:nvSpPr>
          <p:cNvPr id="38" name="bg object 38"/>
          <p:cNvSpPr/>
          <p:nvPr/>
        </p:nvSpPr>
        <p:spPr>
          <a:xfrm>
            <a:off x="7985886" y="1812797"/>
            <a:ext cx="850900" cy="842010"/>
          </a:xfrm>
          <a:custGeom>
            <a:rect l="l" t="t" r="r" b="b"/>
            <a:pathLst>
              <a:path w="850900" h="842010">
                <a:moveTo>
                  <a:pt x="356648" y="749426"/>
                </a:moveTo>
                <a:lnTo>
                  <a:pt x="321437" y="749426"/>
                </a:lnTo>
                <a:lnTo>
                  <a:pt x="297434" y="836549"/>
                </a:lnTo>
                <a:lnTo>
                  <a:pt x="316230" y="841755"/>
                </a:lnTo>
                <a:lnTo>
                  <a:pt x="340868" y="752348"/>
                </a:lnTo>
                <a:lnTo>
                  <a:pt x="358235" y="752348"/>
                </a:lnTo>
                <a:lnTo>
                  <a:pt x="356648" y="749426"/>
                </a:lnTo>
                <a:close/>
              </a:path>
              <a:path w="850900" h="842010">
                <a:moveTo>
                  <a:pt x="358235" y="752348"/>
                </a:moveTo>
                <a:lnTo>
                  <a:pt x="340868" y="752348"/>
                </a:lnTo>
                <a:lnTo>
                  <a:pt x="381381" y="816610"/>
                </a:lnTo>
                <a:lnTo>
                  <a:pt x="390398" y="811529"/>
                </a:lnTo>
                <a:lnTo>
                  <a:pt x="358235" y="752348"/>
                </a:lnTo>
                <a:close/>
              </a:path>
              <a:path w="850900" h="842010">
                <a:moveTo>
                  <a:pt x="377754" y="696467"/>
                </a:moveTo>
                <a:lnTo>
                  <a:pt x="358775" y="696467"/>
                </a:lnTo>
                <a:lnTo>
                  <a:pt x="410591" y="784225"/>
                </a:lnTo>
                <a:lnTo>
                  <a:pt x="422021" y="779652"/>
                </a:lnTo>
                <a:lnTo>
                  <a:pt x="377754" y="696467"/>
                </a:lnTo>
                <a:close/>
              </a:path>
              <a:path w="850900" h="842010">
                <a:moveTo>
                  <a:pt x="375592" y="692403"/>
                </a:moveTo>
                <a:lnTo>
                  <a:pt x="334645" y="692403"/>
                </a:lnTo>
                <a:lnTo>
                  <a:pt x="324866" y="727710"/>
                </a:lnTo>
                <a:lnTo>
                  <a:pt x="251587" y="773302"/>
                </a:lnTo>
                <a:lnTo>
                  <a:pt x="256667" y="782319"/>
                </a:lnTo>
                <a:lnTo>
                  <a:pt x="321437" y="749426"/>
                </a:lnTo>
                <a:lnTo>
                  <a:pt x="356648" y="749426"/>
                </a:lnTo>
                <a:lnTo>
                  <a:pt x="346710" y="731138"/>
                </a:lnTo>
                <a:lnTo>
                  <a:pt x="358775" y="696467"/>
                </a:lnTo>
                <a:lnTo>
                  <a:pt x="377754" y="696467"/>
                </a:lnTo>
                <a:lnTo>
                  <a:pt x="375592" y="692403"/>
                </a:lnTo>
                <a:close/>
              </a:path>
              <a:path w="850900" h="842010">
                <a:moveTo>
                  <a:pt x="649407" y="633349"/>
                </a:moveTo>
                <a:lnTo>
                  <a:pt x="616712" y="633349"/>
                </a:lnTo>
                <a:lnTo>
                  <a:pt x="645160" y="658876"/>
                </a:lnTo>
                <a:lnTo>
                  <a:pt x="644271" y="744727"/>
                </a:lnTo>
                <a:lnTo>
                  <a:pt x="656717" y="745616"/>
                </a:lnTo>
                <a:lnTo>
                  <a:pt x="659003" y="672846"/>
                </a:lnTo>
                <a:lnTo>
                  <a:pt x="687272" y="672846"/>
                </a:lnTo>
                <a:lnTo>
                  <a:pt x="671322" y="655954"/>
                </a:lnTo>
                <a:lnTo>
                  <a:pt x="747776" y="654176"/>
                </a:lnTo>
                <a:lnTo>
                  <a:pt x="748030" y="644143"/>
                </a:lnTo>
                <a:lnTo>
                  <a:pt x="657479" y="641985"/>
                </a:lnTo>
                <a:lnTo>
                  <a:pt x="649407" y="633349"/>
                </a:lnTo>
                <a:close/>
              </a:path>
              <a:path w="850900" h="842010">
                <a:moveTo>
                  <a:pt x="388452" y="474979"/>
                </a:moveTo>
                <a:lnTo>
                  <a:pt x="336296" y="474979"/>
                </a:lnTo>
                <a:lnTo>
                  <a:pt x="347218" y="490727"/>
                </a:lnTo>
                <a:lnTo>
                  <a:pt x="361061" y="504698"/>
                </a:lnTo>
                <a:lnTo>
                  <a:pt x="354330" y="611631"/>
                </a:lnTo>
                <a:lnTo>
                  <a:pt x="340487" y="671194"/>
                </a:lnTo>
                <a:lnTo>
                  <a:pt x="240792" y="729741"/>
                </a:lnTo>
                <a:lnTo>
                  <a:pt x="248285" y="739393"/>
                </a:lnTo>
                <a:lnTo>
                  <a:pt x="334645" y="692403"/>
                </a:lnTo>
                <a:lnTo>
                  <a:pt x="375592" y="692403"/>
                </a:lnTo>
                <a:lnTo>
                  <a:pt x="365252" y="672973"/>
                </a:lnTo>
                <a:lnTo>
                  <a:pt x="381508" y="614044"/>
                </a:lnTo>
                <a:lnTo>
                  <a:pt x="428625" y="525779"/>
                </a:lnTo>
                <a:lnTo>
                  <a:pt x="449453" y="523875"/>
                </a:lnTo>
                <a:lnTo>
                  <a:pt x="469138" y="516636"/>
                </a:lnTo>
                <a:lnTo>
                  <a:pt x="549880" y="516636"/>
                </a:lnTo>
                <a:lnTo>
                  <a:pt x="530759" y="486790"/>
                </a:lnTo>
                <a:lnTo>
                  <a:pt x="434340" y="486790"/>
                </a:lnTo>
                <a:lnTo>
                  <a:pt x="421894" y="485901"/>
                </a:lnTo>
                <a:lnTo>
                  <a:pt x="407162" y="484377"/>
                </a:lnTo>
                <a:lnTo>
                  <a:pt x="388452" y="474979"/>
                </a:lnTo>
                <a:close/>
              </a:path>
              <a:path w="850900" h="842010">
                <a:moveTo>
                  <a:pt x="687272" y="672846"/>
                </a:moveTo>
                <a:lnTo>
                  <a:pt x="659003" y="672846"/>
                </a:lnTo>
                <a:lnTo>
                  <a:pt x="722757" y="735964"/>
                </a:lnTo>
                <a:lnTo>
                  <a:pt x="735965" y="724407"/>
                </a:lnTo>
                <a:lnTo>
                  <a:pt x="687272" y="672846"/>
                </a:lnTo>
                <a:close/>
              </a:path>
              <a:path w="850900" h="842010">
                <a:moveTo>
                  <a:pt x="549880" y="516636"/>
                </a:moveTo>
                <a:lnTo>
                  <a:pt x="469138" y="516636"/>
                </a:lnTo>
                <a:lnTo>
                  <a:pt x="557149" y="573913"/>
                </a:lnTo>
                <a:lnTo>
                  <a:pt x="601218" y="616330"/>
                </a:lnTo>
                <a:lnTo>
                  <a:pt x="602615" y="730757"/>
                </a:lnTo>
                <a:lnTo>
                  <a:pt x="615061" y="731647"/>
                </a:lnTo>
                <a:lnTo>
                  <a:pt x="616712" y="633349"/>
                </a:lnTo>
                <a:lnTo>
                  <a:pt x="649407" y="633349"/>
                </a:lnTo>
                <a:lnTo>
                  <a:pt x="632079" y="614806"/>
                </a:lnTo>
                <a:lnTo>
                  <a:pt x="736346" y="613155"/>
                </a:lnTo>
                <a:lnTo>
                  <a:pt x="734822" y="600075"/>
                </a:lnTo>
                <a:lnTo>
                  <a:pt x="616458" y="597788"/>
                </a:lnTo>
                <a:lnTo>
                  <a:pt x="573151" y="552957"/>
                </a:lnTo>
                <a:lnTo>
                  <a:pt x="549880" y="516636"/>
                </a:lnTo>
                <a:close/>
              </a:path>
              <a:path w="850900" h="842010">
                <a:moveTo>
                  <a:pt x="170393" y="499617"/>
                </a:moveTo>
                <a:lnTo>
                  <a:pt x="149733" y="499617"/>
                </a:lnTo>
                <a:lnTo>
                  <a:pt x="99568" y="589661"/>
                </a:lnTo>
                <a:lnTo>
                  <a:pt x="110744" y="595249"/>
                </a:lnTo>
                <a:lnTo>
                  <a:pt x="170393" y="499617"/>
                </a:lnTo>
                <a:close/>
              </a:path>
              <a:path w="850900" h="842010">
                <a:moveTo>
                  <a:pt x="111587" y="512572"/>
                </a:moveTo>
                <a:lnTo>
                  <a:pt x="95504" y="512572"/>
                </a:lnTo>
                <a:lnTo>
                  <a:pt x="56642" y="580263"/>
                </a:lnTo>
                <a:lnTo>
                  <a:pt x="67691" y="585851"/>
                </a:lnTo>
                <a:lnTo>
                  <a:pt x="111587" y="512572"/>
                </a:lnTo>
                <a:close/>
              </a:path>
              <a:path w="850900" h="842010">
                <a:moveTo>
                  <a:pt x="30226" y="446404"/>
                </a:moveTo>
                <a:lnTo>
                  <a:pt x="25273" y="455167"/>
                </a:lnTo>
                <a:lnTo>
                  <a:pt x="85344" y="494538"/>
                </a:lnTo>
                <a:lnTo>
                  <a:pt x="0" y="519175"/>
                </a:lnTo>
                <a:lnTo>
                  <a:pt x="3175" y="535177"/>
                </a:lnTo>
                <a:lnTo>
                  <a:pt x="95504" y="512572"/>
                </a:lnTo>
                <a:lnTo>
                  <a:pt x="111587" y="512572"/>
                </a:lnTo>
                <a:lnTo>
                  <a:pt x="114554" y="507618"/>
                </a:lnTo>
                <a:lnTo>
                  <a:pt x="149733" y="499617"/>
                </a:lnTo>
                <a:lnTo>
                  <a:pt x="170393" y="499617"/>
                </a:lnTo>
                <a:lnTo>
                  <a:pt x="174117" y="493649"/>
                </a:lnTo>
                <a:lnTo>
                  <a:pt x="201191" y="487299"/>
                </a:lnTo>
                <a:lnTo>
                  <a:pt x="105029" y="487299"/>
                </a:lnTo>
                <a:lnTo>
                  <a:pt x="30226" y="446404"/>
                </a:lnTo>
                <a:close/>
              </a:path>
              <a:path w="850900" h="842010">
                <a:moveTo>
                  <a:pt x="64135" y="415289"/>
                </a:moveTo>
                <a:lnTo>
                  <a:pt x="58547" y="426338"/>
                </a:lnTo>
                <a:lnTo>
                  <a:pt x="140843" y="476885"/>
                </a:lnTo>
                <a:lnTo>
                  <a:pt x="105029" y="487299"/>
                </a:lnTo>
                <a:lnTo>
                  <a:pt x="201191" y="487299"/>
                </a:lnTo>
                <a:lnTo>
                  <a:pt x="233680" y="479678"/>
                </a:lnTo>
                <a:lnTo>
                  <a:pt x="336296" y="474979"/>
                </a:lnTo>
                <a:lnTo>
                  <a:pt x="388452" y="474979"/>
                </a:lnTo>
                <a:lnTo>
                  <a:pt x="384937" y="473201"/>
                </a:lnTo>
                <a:lnTo>
                  <a:pt x="382124" y="470280"/>
                </a:lnTo>
                <a:lnTo>
                  <a:pt x="162814" y="470280"/>
                </a:lnTo>
                <a:lnTo>
                  <a:pt x="64135" y="415289"/>
                </a:lnTo>
                <a:close/>
              </a:path>
              <a:path w="850900" h="842010">
                <a:moveTo>
                  <a:pt x="509635" y="350900"/>
                </a:moveTo>
                <a:lnTo>
                  <a:pt x="418592" y="350900"/>
                </a:lnTo>
                <a:lnTo>
                  <a:pt x="443484" y="352678"/>
                </a:lnTo>
                <a:lnTo>
                  <a:pt x="456946" y="358901"/>
                </a:lnTo>
                <a:lnTo>
                  <a:pt x="485267" y="384428"/>
                </a:lnTo>
                <a:lnTo>
                  <a:pt x="495046" y="422528"/>
                </a:lnTo>
                <a:lnTo>
                  <a:pt x="491236" y="436625"/>
                </a:lnTo>
                <a:lnTo>
                  <a:pt x="459359" y="478536"/>
                </a:lnTo>
                <a:lnTo>
                  <a:pt x="434340" y="486790"/>
                </a:lnTo>
                <a:lnTo>
                  <a:pt x="530759" y="486790"/>
                </a:lnTo>
                <a:lnTo>
                  <a:pt x="519938" y="469900"/>
                </a:lnTo>
                <a:lnTo>
                  <a:pt x="528828" y="447039"/>
                </a:lnTo>
                <a:lnTo>
                  <a:pt x="534035" y="428243"/>
                </a:lnTo>
                <a:lnTo>
                  <a:pt x="625094" y="382397"/>
                </a:lnTo>
                <a:lnTo>
                  <a:pt x="685927" y="363727"/>
                </a:lnTo>
                <a:lnTo>
                  <a:pt x="714326" y="363727"/>
                </a:lnTo>
                <a:lnTo>
                  <a:pt x="708651" y="360299"/>
                </a:lnTo>
                <a:lnTo>
                  <a:pt x="517271" y="360299"/>
                </a:lnTo>
                <a:lnTo>
                  <a:pt x="509635" y="350900"/>
                </a:lnTo>
                <a:close/>
              </a:path>
              <a:path w="850900" h="842010">
                <a:moveTo>
                  <a:pt x="125476" y="100456"/>
                </a:moveTo>
                <a:lnTo>
                  <a:pt x="112141" y="112013"/>
                </a:lnTo>
                <a:lnTo>
                  <a:pt x="176911" y="180466"/>
                </a:lnTo>
                <a:lnTo>
                  <a:pt x="101046" y="180466"/>
                </a:lnTo>
                <a:lnTo>
                  <a:pt x="100203" y="192277"/>
                </a:lnTo>
                <a:lnTo>
                  <a:pt x="190754" y="194437"/>
                </a:lnTo>
                <a:lnTo>
                  <a:pt x="216154" y="221614"/>
                </a:lnTo>
                <a:lnTo>
                  <a:pt x="114300" y="223900"/>
                </a:lnTo>
                <a:lnTo>
                  <a:pt x="113411" y="236347"/>
                </a:lnTo>
                <a:lnTo>
                  <a:pt x="231775" y="238632"/>
                </a:lnTo>
                <a:lnTo>
                  <a:pt x="275082" y="283463"/>
                </a:lnTo>
                <a:lnTo>
                  <a:pt x="329946" y="369442"/>
                </a:lnTo>
                <a:lnTo>
                  <a:pt x="324104" y="390651"/>
                </a:lnTo>
                <a:lnTo>
                  <a:pt x="320167" y="404749"/>
                </a:lnTo>
                <a:lnTo>
                  <a:pt x="223012" y="454025"/>
                </a:lnTo>
                <a:lnTo>
                  <a:pt x="162814" y="470280"/>
                </a:lnTo>
                <a:lnTo>
                  <a:pt x="382124" y="470280"/>
                </a:lnTo>
                <a:lnTo>
                  <a:pt x="359283" y="428243"/>
                </a:lnTo>
                <a:lnTo>
                  <a:pt x="358521" y="412750"/>
                </a:lnTo>
                <a:lnTo>
                  <a:pt x="361696" y="401065"/>
                </a:lnTo>
                <a:lnTo>
                  <a:pt x="365633" y="386841"/>
                </a:lnTo>
                <a:lnTo>
                  <a:pt x="373634" y="376427"/>
                </a:lnTo>
                <a:lnTo>
                  <a:pt x="381508" y="366013"/>
                </a:lnTo>
                <a:lnTo>
                  <a:pt x="393573" y="359155"/>
                </a:lnTo>
                <a:lnTo>
                  <a:pt x="404876" y="354711"/>
                </a:lnTo>
                <a:lnTo>
                  <a:pt x="418592" y="350900"/>
                </a:lnTo>
                <a:lnTo>
                  <a:pt x="509635" y="350900"/>
                </a:lnTo>
                <a:lnTo>
                  <a:pt x="504063" y="344042"/>
                </a:lnTo>
                <a:lnTo>
                  <a:pt x="487172" y="331724"/>
                </a:lnTo>
                <a:lnTo>
                  <a:pt x="487890" y="320293"/>
                </a:lnTo>
                <a:lnTo>
                  <a:pt x="381381" y="320293"/>
                </a:lnTo>
                <a:lnTo>
                  <a:pt x="290957" y="262509"/>
                </a:lnTo>
                <a:lnTo>
                  <a:pt x="247650" y="217677"/>
                </a:lnTo>
                <a:lnTo>
                  <a:pt x="247471" y="203073"/>
                </a:lnTo>
                <a:lnTo>
                  <a:pt x="231394" y="203073"/>
                </a:lnTo>
                <a:lnTo>
                  <a:pt x="206313" y="180466"/>
                </a:lnTo>
                <a:lnTo>
                  <a:pt x="176911" y="180466"/>
                </a:lnTo>
                <a:lnTo>
                  <a:pt x="205609" y="179831"/>
                </a:lnTo>
                <a:lnTo>
                  <a:pt x="203073" y="177546"/>
                </a:lnTo>
                <a:lnTo>
                  <a:pt x="203196" y="163575"/>
                </a:lnTo>
                <a:lnTo>
                  <a:pt x="189103" y="163575"/>
                </a:lnTo>
                <a:lnTo>
                  <a:pt x="125476" y="100456"/>
                </a:lnTo>
                <a:close/>
              </a:path>
              <a:path w="850900" h="842010">
                <a:moveTo>
                  <a:pt x="714326" y="363727"/>
                </a:moveTo>
                <a:lnTo>
                  <a:pt x="685927" y="363727"/>
                </a:lnTo>
                <a:lnTo>
                  <a:pt x="784098" y="421131"/>
                </a:lnTo>
                <a:lnTo>
                  <a:pt x="792099" y="410717"/>
                </a:lnTo>
                <a:lnTo>
                  <a:pt x="714326" y="363727"/>
                </a:lnTo>
                <a:close/>
              </a:path>
              <a:path w="850900" h="842010">
                <a:moveTo>
                  <a:pt x="774779" y="349123"/>
                </a:moveTo>
                <a:lnTo>
                  <a:pt x="743204" y="349123"/>
                </a:lnTo>
                <a:lnTo>
                  <a:pt x="818007" y="390016"/>
                </a:lnTo>
                <a:lnTo>
                  <a:pt x="823595" y="378840"/>
                </a:lnTo>
                <a:lnTo>
                  <a:pt x="774779" y="349123"/>
                </a:lnTo>
                <a:close/>
              </a:path>
              <a:path w="850900" h="842010">
                <a:moveTo>
                  <a:pt x="738124" y="238887"/>
                </a:moveTo>
                <a:lnTo>
                  <a:pt x="674751" y="340360"/>
                </a:lnTo>
                <a:lnTo>
                  <a:pt x="614553" y="356742"/>
                </a:lnTo>
                <a:lnTo>
                  <a:pt x="517271" y="360299"/>
                </a:lnTo>
                <a:lnTo>
                  <a:pt x="708651" y="360299"/>
                </a:lnTo>
                <a:lnTo>
                  <a:pt x="707390" y="359537"/>
                </a:lnTo>
                <a:lnTo>
                  <a:pt x="743204" y="349123"/>
                </a:lnTo>
                <a:lnTo>
                  <a:pt x="774779" y="349123"/>
                </a:lnTo>
                <a:lnTo>
                  <a:pt x="762889" y="341884"/>
                </a:lnTo>
                <a:lnTo>
                  <a:pt x="781435" y="336803"/>
                </a:lnTo>
                <a:lnTo>
                  <a:pt x="698500" y="336803"/>
                </a:lnTo>
                <a:lnTo>
                  <a:pt x="748538" y="246761"/>
                </a:lnTo>
                <a:lnTo>
                  <a:pt x="738124" y="238887"/>
                </a:lnTo>
                <a:close/>
              </a:path>
              <a:path w="850900" h="842010">
                <a:moveTo>
                  <a:pt x="780542" y="250571"/>
                </a:moveTo>
                <a:lnTo>
                  <a:pt x="734314" y="326389"/>
                </a:lnTo>
                <a:lnTo>
                  <a:pt x="698500" y="336803"/>
                </a:lnTo>
                <a:lnTo>
                  <a:pt x="781435" y="336803"/>
                </a:lnTo>
                <a:lnTo>
                  <a:pt x="834754" y="322199"/>
                </a:lnTo>
                <a:lnTo>
                  <a:pt x="755650" y="322199"/>
                </a:lnTo>
                <a:lnTo>
                  <a:pt x="791591" y="256159"/>
                </a:lnTo>
                <a:lnTo>
                  <a:pt x="780542" y="250571"/>
                </a:lnTo>
                <a:close/>
              </a:path>
              <a:path w="850900" h="842010">
                <a:moveTo>
                  <a:pt x="845058" y="301243"/>
                </a:moveTo>
                <a:lnTo>
                  <a:pt x="755650" y="322199"/>
                </a:lnTo>
                <a:lnTo>
                  <a:pt x="834754" y="322199"/>
                </a:lnTo>
                <a:lnTo>
                  <a:pt x="850519" y="317880"/>
                </a:lnTo>
                <a:lnTo>
                  <a:pt x="845058" y="301243"/>
                </a:lnTo>
                <a:close/>
              </a:path>
              <a:path w="850900" h="842010">
                <a:moveTo>
                  <a:pt x="437515" y="52197"/>
                </a:moveTo>
                <a:lnTo>
                  <a:pt x="426212" y="56641"/>
                </a:lnTo>
                <a:lnTo>
                  <a:pt x="483489" y="161162"/>
                </a:lnTo>
                <a:lnTo>
                  <a:pt x="466725" y="222250"/>
                </a:lnTo>
                <a:lnTo>
                  <a:pt x="419608" y="310641"/>
                </a:lnTo>
                <a:lnTo>
                  <a:pt x="381381" y="320293"/>
                </a:lnTo>
                <a:lnTo>
                  <a:pt x="487890" y="320293"/>
                </a:lnTo>
                <a:lnTo>
                  <a:pt x="493903" y="224662"/>
                </a:lnTo>
                <a:lnTo>
                  <a:pt x="507746" y="165226"/>
                </a:lnTo>
                <a:lnTo>
                  <a:pt x="543782" y="144017"/>
                </a:lnTo>
                <a:lnTo>
                  <a:pt x="513588" y="144017"/>
                </a:lnTo>
                <a:lnTo>
                  <a:pt x="514700" y="139953"/>
                </a:lnTo>
                <a:lnTo>
                  <a:pt x="489331" y="139953"/>
                </a:lnTo>
                <a:lnTo>
                  <a:pt x="437515" y="52197"/>
                </a:lnTo>
                <a:close/>
              </a:path>
              <a:path w="850900" h="842010">
                <a:moveTo>
                  <a:pt x="246253" y="103377"/>
                </a:moveTo>
                <a:lnTo>
                  <a:pt x="233172" y="104775"/>
                </a:lnTo>
                <a:lnTo>
                  <a:pt x="231394" y="203073"/>
                </a:lnTo>
                <a:lnTo>
                  <a:pt x="247471" y="203073"/>
                </a:lnTo>
                <a:lnTo>
                  <a:pt x="246253" y="103377"/>
                </a:lnTo>
                <a:close/>
              </a:path>
              <a:path w="850900" h="842010">
                <a:moveTo>
                  <a:pt x="191516" y="90804"/>
                </a:moveTo>
                <a:lnTo>
                  <a:pt x="189103" y="163575"/>
                </a:lnTo>
                <a:lnTo>
                  <a:pt x="203196" y="163575"/>
                </a:lnTo>
                <a:lnTo>
                  <a:pt x="203835" y="91693"/>
                </a:lnTo>
                <a:lnTo>
                  <a:pt x="191516" y="90804"/>
                </a:lnTo>
                <a:close/>
              </a:path>
              <a:path w="850900" h="842010">
                <a:moveTo>
                  <a:pt x="599948" y="96900"/>
                </a:moveTo>
                <a:lnTo>
                  <a:pt x="513588" y="144017"/>
                </a:lnTo>
                <a:lnTo>
                  <a:pt x="543782" y="144017"/>
                </a:lnTo>
                <a:lnTo>
                  <a:pt x="607441" y="106552"/>
                </a:lnTo>
                <a:lnTo>
                  <a:pt x="599948" y="96900"/>
                </a:lnTo>
                <a:close/>
              </a:path>
              <a:path w="850900" h="842010">
                <a:moveTo>
                  <a:pt x="466725" y="19812"/>
                </a:moveTo>
                <a:lnTo>
                  <a:pt x="457835" y="24891"/>
                </a:lnTo>
                <a:lnTo>
                  <a:pt x="501396" y="105282"/>
                </a:lnTo>
                <a:lnTo>
                  <a:pt x="489331" y="139953"/>
                </a:lnTo>
                <a:lnTo>
                  <a:pt x="514700" y="139953"/>
                </a:lnTo>
                <a:lnTo>
                  <a:pt x="523875" y="106425"/>
                </a:lnTo>
                <a:lnTo>
                  <a:pt x="551617" y="89915"/>
                </a:lnTo>
                <a:lnTo>
                  <a:pt x="528447" y="89915"/>
                </a:lnTo>
                <a:lnTo>
                  <a:pt x="529288" y="86487"/>
                </a:lnTo>
                <a:lnTo>
                  <a:pt x="506603" y="86487"/>
                </a:lnTo>
                <a:lnTo>
                  <a:pt x="466725" y="19812"/>
                </a:lnTo>
                <a:close/>
              </a:path>
              <a:path w="850900" h="842010">
                <a:moveTo>
                  <a:pt x="591566" y="54101"/>
                </a:moveTo>
                <a:lnTo>
                  <a:pt x="528447" y="89915"/>
                </a:lnTo>
                <a:lnTo>
                  <a:pt x="551617" y="89915"/>
                </a:lnTo>
                <a:lnTo>
                  <a:pt x="596646" y="63118"/>
                </a:lnTo>
                <a:lnTo>
                  <a:pt x="591566" y="54101"/>
                </a:lnTo>
                <a:close/>
              </a:path>
              <a:path w="850900" h="842010">
                <a:moveTo>
                  <a:pt x="533019" y="0"/>
                </a:moveTo>
                <a:lnTo>
                  <a:pt x="506603" y="86487"/>
                </a:lnTo>
                <a:lnTo>
                  <a:pt x="529288" y="86487"/>
                </a:lnTo>
                <a:lnTo>
                  <a:pt x="549402" y="4572"/>
                </a:lnTo>
                <a:lnTo>
                  <a:pt x="533019" y="0"/>
                </a:lnTo>
                <a:close/>
              </a:path>
            </a:pathLst>
          </a:custGeom>
          <a:solidFill>
            <a:srgbClr val="FDFFFF">
              <a:alpha val="76077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9" name="bg object 39"/>
          <p:cNvPicPr/>
          <p:nvPr/>
        </p:nvPicPr>
        <p:blipFill>
          <a:blip r:embed="rId18"/>
          <a:stretch>
            <a:fillRect/>
          </a:stretch>
        </p:blipFill>
        <p:spPr>
          <a:xfrm>
            <a:off x="8170164" y="2758440"/>
            <a:ext cx="973835" cy="1367028"/>
          </a:xfrm>
          <a:prstGeom prst="rect">
            <a:avLst/>
          </a:prstGeom>
        </p:spPr>
      </p:pic>
      <p:pic>
        <p:nvPicPr>
          <p:cNvPr id="40" name="bg object 40"/>
          <p:cNvPicPr/>
          <p:nvPr/>
        </p:nvPicPr>
        <p:blipFill>
          <a:blip r:embed="rId19"/>
          <a:stretch>
            <a:fillRect/>
          </a:stretch>
        </p:blipFill>
        <p:spPr>
          <a:xfrm>
            <a:off x="8261604" y="2849880"/>
            <a:ext cx="877824" cy="1184148"/>
          </a:xfrm>
          <a:prstGeom prst="rect">
            <a:avLst/>
          </a:prstGeom>
        </p:spPr>
      </p:pic>
      <p:pic>
        <p:nvPicPr>
          <p:cNvPr id="41" name="bg object 41"/>
          <p:cNvPicPr/>
          <p:nvPr/>
        </p:nvPicPr>
        <p:blipFill>
          <a:blip r:embed="rId20"/>
          <a:stretch>
            <a:fillRect/>
          </a:stretch>
        </p:blipFill>
        <p:spPr>
          <a:xfrm>
            <a:off x="6448044" y="5885686"/>
            <a:ext cx="1508759" cy="972312"/>
          </a:xfrm>
          <a:prstGeom prst="rect">
            <a:avLst/>
          </a:prstGeom>
        </p:spPr>
      </p:pic>
      <p:sp>
        <p:nvSpPr>
          <p:cNvPr id="42" name="bg object 42"/>
          <p:cNvSpPr/>
          <p:nvPr/>
        </p:nvSpPr>
        <p:spPr>
          <a:xfrm>
            <a:off x="6558153" y="5996254"/>
            <a:ext cx="1289050" cy="862330"/>
          </a:xfrm>
          <a:custGeom>
            <a:rect l="l" t="t" r="r" b="b"/>
            <a:pathLst>
              <a:path w="1289050" h="862328">
                <a:moveTo>
                  <a:pt x="426335" y="706297"/>
                </a:moveTo>
                <a:lnTo>
                  <a:pt x="389254" y="706297"/>
                </a:lnTo>
                <a:lnTo>
                  <a:pt x="290199" y="861743"/>
                </a:lnTo>
                <a:lnTo>
                  <a:pt x="316236" y="861743"/>
                </a:lnTo>
                <a:lnTo>
                  <a:pt x="426335" y="706297"/>
                </a:lnTo>
                <a:close/>
              </a:path>
              <a:path w="1289050" h="862328">
                <a:moveTo>
                  <a:pt x="544626" y="689978"/>
                </a:moveTo>
                <a:lnTo>
                  <a:pt x="491871" y="689978"/>
                </a:lnTo>
                <a:lnTo>
                  <a:pt x="503554" y="713282"/>
                </a:lnTo>
                <a:lnTo>
                  <a:pt x="519811" y="736596"/>
                </a:lnTo>
                <a:lnTo>
                  <a:pt x="533780" y="750581"/>
                </a:lnTo>
                <a:lnTo>
                  <a:pt x="561721" y="769230"/>
                </a:lnTo>
                <a:lnTo>
                  <a:pt x="578103" y="778554"/>
                </a:lnTo>
                <a:lnTo>
                  <a:pt x="559435" y="839160"/>
                </a:lnTo>
                <a:lnTo>
                  <a:pt x="516164" y="861743"/>
                </a:lnTo>
                <a:lnTo>
                  <a:pt x="604025" y="861743"/>
                </a:lnTo>
                <a:lnTo>
                  <a:pt x="599058" y="848483"/>
                </a:lnTo>
                <a:lnTo>
                  <a:pt x="620014" y="787878"/>
                </a:lnTo>
                <a:lnTo>
                  <a:pt x="650367" y="787878"/>
                </a:lnTo>
                <a:lnTo>
                  <a:pt x="666623" y="785547"/>
                </a:lnTo>
                <a:lnTo>
                  <a:pt x="680720" y="783215"/>
                </a:lnTo>
                <a:lnTo>
                  <a:pt x="694690" y="778554"/>
                </a:lnTo>
                <a:lnTo>
                  <a:pt x="722629" y="764567"/>
                </a:lnTo>
                <a:lnTo>
                  <a:pt x="736600" y="755243"/>
                </a:lnTo>
                <a:lnTo>
                  <a:pt x="791729" y="755243"/>
                </a:lnTo>
                <a:lnTo>
                  <a:pt x="782021" y="743590"/>
                </a:lnTo>
                <a:lnTo>
                  <a:pt x="629412" y="743590"/>
                </a:lnTo>
                <a:lnTo>
                  <a:pt x="608456" y="738926"/>
                </a:lnTo>
                <a:lnTo>
                  <a:pt x="589788" y="731939"/>
                </a:lnTo>
                <a:lnTo>
                  <a:pt x="571119" y="720280"/>
                </a:lnTo>
                <a:lnTo>
                  <a:pt x="554736" y="706297"/>
                </a:lnTo>
                <a:lnTo>
                  <a:pt x="544626" y="689978"/>
                </a:lnTo>
                <a:close/>
              </a:path>
              <a:path w="1289050" h="862328">
                <a:moveTo>
                  <a:pt x="791729" y="755243"/>
                </a:moveTo>
                <a:lnTo>
                  <a:pt x="736600" y="755243"/>
                </a:lnTo>
                <a:lnTo>
                  <a:pt x="783208" y="806526"/>
                </a:lnTo>
                <a:lnTo>
                  <a:pt x="781126" y="861743"/>
                </a:lnTo>
                <a:lnTo>
                  <a:pt x="807389" y="861743"/>
                </a:lnTo>
                <a:lnTo>
                  <a:pt x="811149" y="836828"/>
                </a:lnTo>
                <a:lnTo>
                  <a:pt x="861626" y="836828"/>
                </a:lnTo>
                <a:lnTo>
                  <a:pt x="839216" y="811187"/>
                </a:lnTo>
                <a:lnTo>
                  <a:pt x="1088517" y="811187"/>
                </a:lnTo>
                <a:lnTo>
                  <a:pt x="1088517" y="804194"/>
                </a:lnTo>
                <a:lnTo>
                  <a:pt x="811149" y="778554"/>
                </a:lnTo>
                <a:lnTo>
                  <a:pt x="791729" y="755243"/>
                </a:lnTo>
                <a:close/>
              </a:path>
              <a:path w="1289050" h="862328">
                <a:moveTo>
                  <a:pt x="861626" y="836828"/>
                </a:moveTo>
                <a:lnTo>
                  <a:pt x="811149" y="836828"/>
                </a:lnTo>
                <a:lnTo>
                  <a:pt x="834225" y="861743"/>
                </a:lnTo>
                <a:lnTo>
                  <a:pt x="883401" y="861743"/>
                </a:lnTo>
                <a:lnTo>
                  <a:pt x="861626" y="836828"/>
                </a:lnTo>
                <a:close/>
              </a:path>
              <a:path w="1289050" h="862328">
                <a:moveTo>
                  <a:pt x="166973" y="750581"/>
                </a:moveTo>
                <a:lnTo>
                  <a:pt x="144525" y="750581"/>
                </a:lnTo>
                <a:lnTo>
                  <a:pt x="79248" y="848483"/>
                </a:lnTo>
                <a:lnTo>
                  <a:pt x="93218" y="857807"/>
                </a:lnTo>
                <a:lnTo>
                  <a:pt x="166973" y="750581"/>
                </a:lnTo>
                <a:close/>
              </a:path>
              <a:path w="1289050" h="862328">
                <a:moveTo>
                  <a:pt x="1088517" y="811187"/>
                </a:moveTo>
                <a:lnTo>
                  <a:pt x="839216" y="811187"/>
                </a:lnTo>
                <a:lnTo>
                  <a:pt x="1088517" y="822843"/>
                </a:lnTo>
                <a:lnTo>
                  <a:pt x="1088517" y="811187"/>
                </a:lnTo>
                <a:close/>
              </a:path>
              <a:path w="1289050" h="862328">
                <a:moveTo>
                  <a:pt x="650367" y="787878"/>
                </a:moveTo>
                <a:lnTo>
                  <a:pt x="620014" y="787878"/>
                </a:lnTo>
                <a:lnTo>
                  <a:pt x="636397" y="790209"/>
                </a:lnTo>
                <a:lnTo>
                  <a:pt x="650367" y="787878"/>
                </a:lnTo>
                <a:close/>
              </a:path>
              <a:path w="1289050" h="862328">
                <a:moveTo>
                  <a:pt x="51307" y="648017"/>
                </a:moveTo>
                <a:lnTo>
                  <a:pt x="44323" y="659676"/>
                </a:lnTo>
                <a:lnTo>
                  <a:pt x="132842" y="722604"/>
                </a:lnTo>
                <a:lnTo>
                  <a:pt x="0" y="752913"/>
                </a:lnTo>
                <a:lnTo>
                  <a:pt x="0" y="757575"/>
                </a:lnTo>
                <a:lnTo>
                  <a:pt x="2286" y="773892"/>
                </a:lnTo>
                <a:lnTo>
                  <a:pt x="144525" y="750581"/>
                </a:lnTo>
                <a:lnTo>
                  <a:pt x="166973" y="750581"/>
                </a:lnTo>
                <a:lnTo>
                  <a:pt x="170179" y="745920"/>
                </a:lnTo>
                <a:lnTo>
                  <a:pt x="324864" y="717943"/>
                </a:lnTo>
                <a:lnTo>
                  <a:pt x="158496" y="717943"/>
                </a:lnTo>
                <a:lnTo>
                  <a:pt x="51307" y="648017"/>
                </a:lnTo>
                <a:close/>
              </a:path>
              <a:path w="1289050" h="862328">
                <a:moveTo>
                  <a:pt x="920074" y="596734"/>
                </a:moveTo>
                <a:lnTo>
                  <a:pt x="869442" y="596734"/>
                </a:lnTo>
                <a:lnTo>
                  <a:pt x="1121155" y="759905"/>
                </a:lnTo>
                <a:lnTo>
                  <a:pt x="1132840" y="745920"/>
                </a:lnTo>
                <a:lnTo>
                  <a:pt x="920074" y="596734"/>
                </a:lnTo>
                <a:close/>
              </a:path>
              <a:path w="1289050" h="862328">
                <a:moveTo>
                  <a:pt x="750597" y="526808"/>
                </a:moveTo>
                <a:lnTo>
                  <a:pt x="645668" y="526808"/>
                </a:lnTo>
                <a:lnTo>
                  <a:pt x="666623" y="529132"/>
                </a:lnTo>
                <a:lnTo>
                  <a:pt x="685292" y="536130"/>
                </a:lnTo>
                <a:lnTo>
                  <a:pt x="720344" y="561771"/>
                </a:lnTo>
                <a:lnTo>
                  <a:pt x="741299" y="601395"/>
                </a:lnTo>
                <a:lnTo>
                  <a:pt x="745871" y="620052"/>
                </a:lnTo>
                <a:lnTo>
                  <a:pt x="745871" y="641019"/>
                </a:lnTo>
                <a:lnTo>
                  <a:pt x="734314" y="682980"/>
                </a:lnTo>
                <a:lnTo>
                  <a:pt x="708660" y="715619"/>
                </a:lnTo>
                <a:lnTo>
                  <a:pt x="671322" y="736596"/>
                </a:lnTo>
                <a:lnTo>
                  <a:pt x="629412" y="743590"/>
                </a:lnTo>
                <a:lnTo>
                  <a:pt x="782021" y="743590"/>
                </a:lnTo>
                <a:lnTo>
                  <a:pt x="764540" y="722604"/>
                </a:lnTo>
                <a:lnTo>
                  <a:pt x="778510" y="696975"/>
                </a:lnTo>
                <a:lnTo>
                  <a:pt x="787907" y="668997"/>
                </a:lnTo>
                <a:lnTo>
                  <a:pt x="792606" y="641019"/>
                </a:lnTo>
                <a:lnTo>
                  <a:pt x="790194" y="613054"/>
                </a:lnTo>
                <a:lnTo>
                  <a:pt x="869442" y="596734"/>
                </a:lnTo>
                <a:lnTo>
                  <a:pt x="920074" y="596734"/>
                </a:lnTo>
                <a:lnTo>
                  <a:pt x="906779" y="587413"/>
                </a:lnTo>
                <a:lnTo>
                  <a:pt x="984309" y="571093"/>
                </a:lnTo>
                <a:lnTo>
                  <a:pt x="778510" y="571093"/>
                </a:lnTo>
                <a:lnTo>
                  <a:pt x="769239" y="550113"/>
                </a:lnTo>
                <a:lnTo>
                  <a:pt x="755269" y="531469"/>
                </a:lnTo>
                <a:lnTo>
                  <a:pt x="750597" y="526808"/>
                </a:lnTo>
                <a:close/>
              </a:path>
              <a:path w="1289050" h="862328">
                <a:moveTo>
                  <a:pt x="165480" y="496506"/>
                </a:moveTo>
                <a:lnTo>
                  <a:pt x="156210" y="512825"/>
                </a:lnTo>
                <a:lnTo>
                  <a:pt x="379983" y="668997"/>
                </a:lnTo>
                <a:lnTo>
                  <a:pt x="158496" y="717943"/>
                </a:lnTo>
                <a:lnTo>
                  <a:pt x="324864" y="717943"/>
                </a:lnTo>
                <a:lnTo>
                  <a:pt x="389254" y="706297"/>
                </a:lnTo>
                <a:lnTo>
                  <a:pt x="426335" y="706297"/>
                </a:lnTo>
                <a:lnTo>
                  <a:pt x="431292" y="699300"/>
                </a:lnTo>
                <a:lnTo>
                  <a:pt x="491871" y="689978"/>
                </a:lnTo>
                <a:lnTo>
                  <a:pt x="544626" y="689978"/>
                </a:lnTo>
                <a:lnTo>
                  <a:pt x="543178" y="687641"/>
                </a:lnTo>
                <a:lnTo>
                  <a:pt x="533780" y="668997"/>
                </a:lnTo>
                <a:lnTo>
                  <a:pt x="531693" y="659676"/>
                </a:lnTo>
                <a:lnTo>
                  <a:pt x="419607" y="659676"/>
                </a:lnTo>
                <a:lnTo>
                  <a:pt x="165480" y="496506"/>
                </a:lnTo>
                <a:close/>
              </a:path>
              <a:path w="1289050" h="862328">
                <a:moveTo>
                  <a:pt x="200532" y="435902"/>
                </a:moveTo>
                <a:lnTo>
                  <a:pt x="198120" y="454545"/>
                </a:lnTo>
                <a:lnTo>
                  <a:pt x="475488" y="480186"/>
                </a:lnTo>
                <a:lnTo>
                  <a:pt x="519811" y="533806"/>
                </a:lnTo>
                <a:lnTo>
                  <a:pt x="510540" y="545452"/>
                </a:lnTo>
                <a:lnTo>
                  <a:pt x="501142" y="559447"/>
                </a:lnTo>
                <a:lnTo>
                  <a:pt x="494156" y="571093"/>
                </a:lnTo>
                <a:lnTo>
                  <a:pt x="489457" y="587413"/>
                </a:lnTo>
                <a:lnTo>
                  <a:pt x="484886" y="601395"/>
                </a:lnTo>
                <a:lnTo>
                  <a:pt x="482473" y="615391"/>
                </a:lnTo>
                <a:lnTo>
                  <a:pt x="482473" y="645693"/>
                </a:lnTo>
                <a:lnTo>
                  <a:pt x="419607" y="659676"/>
                </a:lnTo>
                <a:lnTo>
                  <a:pt x="531693" y="659676"/>
                </a:lnTo>
                <a:lnTo>
                  <a:pt x="529081" y="648017"/>
                </a:lnTo>
                <a:lnTo>
                  <a:pt x="529081" y="627037"/>
                </a:lnTo>
                <a:lnTo>
                  <a:pt x="540766" y="587413"/>
                </a:lnTo>
                <a:lnTo>
                  <a:pt x="566420" y="552449"/>
                </a:lnTo>
                <a:lnTo>
                  <a:pt x="603757" y="531469"/>
                </a:lnTo>
                <a:lnTo>
                  <a:pt x="624713" y="526808"/>
                </a:lnTo>
                <a:lnTo>
                  <a:pt x="750597" y="526808"/>
                </a:lnTo>
                <a:lnTo>
                  <a:pt x="743585" y="519810"/>
                </a:lnTo>
                <a:lnTo>
                  <a:pt x="731901" y="510489"/>
                </a:lnTo>
                <a:lnTo>
                  <a:pt x="721433" y="503504"/>
                </a:lnTo>
                <a:lnTo>
                  <a:pt x="552450" y="503504"/>
                </a:lnTo>
                <a:lnTo>
                  <a:pt x="503554" y="449884"/>
                </a:lnTo>
                <a:lnTo>
                  <a:pt x="503680" y="447560"/>
                </a:lnTo>
                <a:lnTo>
                  <a:pt x="447548" y="447560"/>
                </a:lnTo>
                <a:lnTo>
                  <a:pt x="200532" y="435902"/>
                </a:lnTo>
                <a:close/>
              </a:path>
              <a:path w="1289050" h="862328">
                <a:moveTo>
                  <a:pt x="1163888" y="540791"/>
                </a:moveTo>
                <a:lnTo>
                  <a:pt x="1128268" y="540791"/>
                </a:lnTo>
                <a:lnTo>
                  <a:pt x="1235455" y="610717"/>
                </a:lnTo>
                <a:lnTo>
                  <a:pt x="1244727" y="596734"/>
                </a:lnTo>
                <a:lnTo>
                  <a:pt x="1163888" y="540791"/>
                </a:lnTo>
                <a:close/>
              </a:path>
              <a:path w="1289050" h="862328">
                <a:moveTo>
                  <a:pt x="1018667" y="331000"/>
                </a:moveTo>
                <a:lnTo>
                  <a:pt x="857757" y="557110"/>
                </a:lnTo>
                <a:lnTo>
                  <a:pt x="778510" y="571093"/>
                </a:lnTo>
                <a:lnTo>
                  <a:pt x="984309" y="571093"/>
                </a:lnTo>
                <a:lnTo>
                  <a:pt x="1083982" y="550113"/>
                </a:lnTo>
                <a:lnTo>
                  <a:pt x="899795" y="550113"/>
                </a:lnTo>
                <a:lnTo>
                  <a:pt x="1032637" y="340334"/>
                </a:lnTo>
                <a:lnTo>
                  <a:pt x="1018667" y="331000"/>
                </a:lnTo>
                <a:close/>
              </a:path>
              <a:path w="1289050" h="862328">
                <a:moveTo>
                  <a:pt x="1195831" y="400938"/>
                </a:moveTo>
                <a:lnTo>
                  <a:pt x="1116583" y="512825"/>
                </a:lnTo>
                <a:lnTo>
                  <a:pt x="899795" y="550113"/>
                </a:lnTo>
                <a:lnTo>
                  <a:pt x="1083982" y="550113"/>
                </a:lnTo>
                <a:lnTo>
                  <a:pt x="1128268" y="540791"/>
                </a:lnTo>
                <a:lnTo>
                  <a:pt x="1163888" y="540791"/>
                </a:lnTo>
                <a:lnTo>
                  <a:pt x="1153795" y="533806"/>
                </a:lnTo>
                <a:lnTo>
                  <a:pt x="1289050" y="505828"/>
                </a:lnTo>
                <a:lnTo>
                  <a:pt x="1144524" y="505828"/>
                </a:lnTo>
                <a:lnTo>
                  <a:pt x="1207516" y="407923"/>
                </a:lnTo>
                <a:lnTo>
                  <a:pt x="1195831" y="400938"/>
                </a:lnTo>
                <a:close/>
              </a:path>
              <a:path w="1289050" h="862328">
                <a:moveTo>
                  <a:pt x="1284351" y="482523"/>
                </a:moveTo>
                <a:lnTo>
                  <a:pt x="1144524" y="505828"/>
                </a:lnTo>
                <a:lnTo>
                  <a:pt x="1289050" y="505828"/>
                </a:lnTo>
                <a:lnTo>
                  <a:pt x="1284351" y="482523"/>
                </a:lnTo>
                <a:close/>
              </a:path>
              <a:path w="1289050" h="862328">
                <a:moveTo>
                  <a:pt x="633983" y="477862"/>
                </a:moveTo>
                <a:lnTo>
                  <a:pt x="606044" y="482523"/>
                </a:lnTo>
                <a:lnTo>
                  <a:pt x="578103" y="489508"/>
                </a:lnTo>
                <a:lnTo>
                  <a:pt x="552450" y="503504"/>
                </a:lnTo>
                <a:lnTo>
                  <a:pt x="721433" y="503504"/>
                </a:lnTo>
                <a:lnTo>
                  <a:pt x="717930" y="501167"/>
                </a:lnTo>
                <a:lnTo>
                  <a:pt x="703961" y="494169"/>
                </a:lnTo>
                <a:lnTo>
                  <a:pt x="708624" y="480186"/>
                </a:lnTo>
                <a:lnTo>
                  <a:pt x="662051" y="480186"/>
                </a:lnTo>
                <a:lnTo>
                  <a:pt x="633983" y="477862"/>
                </a:lnTo>
                <a:close/>
              </a:path>
              <a:path w="1289050" h="862328">
                <a:moveTo>
                  <a:pt x="589788" y="146862"/>
                </a:moveTo>
                <a:lnTo>
                  <a:pt x="573404" y="156184"/>
                </a:lnTo>
                <a:lnTo>
                  <a:pt x="689991" y="407923"/>
                </a:lnTo>
                <a:lnTo>
                  <a:pt x="662051" y="480186"/>
                </a:lnTo>
                <a:lnTo>
                  <a:pt x="708624" y="480186"/>
                </a:lnTo>
                <a:lnTo>
                  <a:pt x="729615" y="417245"/>
                </a:lnTo>
                <a:lnTo>
                  <a:pt x="802302" y="379958"/>
                </a:lnTo>
                <a:lnTo>
                  <a:pt x="741299" y="379958"/>
                </a:lnTo>
                <a:lnTo>
                  <a:pt x="744972" y="368299"/>
                </a:lnTo>
                <a:lnTo>
                  <a:pt x="703961" y="368299"/>
                </a:lnTo>
                <a:lnTo>
                  <a:pt x="589788" y="146862"/>
                </a:lnTo>
                <a:close/>
              </a:path>
              <a:path w="1289050" h="862328">
                <a:moveTo>
                  <a:pt x="170179" y="249415"/>
                </a:moveTo>
                <a:lnTo>
                  <a:pt x="170179" y="265734"/>
                </a:lnTo>
                <a:lnTo>
                  <a:pt x="305307" y="277393"/>
                </a:lnTo>
                <a:lnTo>
                  <a:pt x="447548" y="447560"/>
                </a:lnTo>
                <a:lnTo>
                  <a:pt x="503680" y="447560"/>
                </a:lnTo>
                <a:lnTo>
                  <a:pt x="505066" y="421919"/>
                </a:lnTo>
                <a:lnTo>
                  <a:pt x="477900" y="421919"/>
                </a:lnTo>
                <a:lnTo>
                  <a:pt x="323976" y="254076"/>
                </a:lnTo>
                <a:lnTo>
                  <a:pt x="286766" y="254076"/>
                </a:lnTo>
                <a:lnTo>
                  <a:pt x="170179" y="249415"/>
                </a:lnTo>
                <a:close/>
              </a:path>
              <a:path w="1289050" h="862328">
                <a:moveTo>
                  <a:pt x="501142" y="146862"/>
                </a:moveTo>
                <a:lnTo>
                  <a:pt x="477900" y="421919"/>
                </a:lnTo>
                <a:lnTo>
                  <a:pt x="505066" y="421919"/>
                </a:lnTo>
                <a:lnTo>
                  <a:pt x="519811" y="149186"/>
                </a:lnTo>
                <a:lnTo>
                  <a:pt x="501142" y="146862"/>
                </a:lnTo>
                <a:close/>
              </a:path>
              <a:path w="1289050" h="862328">
                <a:moveTo>
                  <a:pt x="988314" y="263410"/>
                </a:moveTo>
                <a:lnTo>
                  <a:pt x="741299" y="379958"/>
                </a:lnTo>
                <a:lnTo>
                  <a:pt x="802302" y="379958"/>
                </a:lnTo>
                <a:lnTo>
                  <a:pt x="997712" y="279717"/>
                </a:lnTo>
                <a:lnTo>
                  <a:pt x="988314" y="263410"/>
                </a:lnTo>
                <a:close/>
              </a:path>
              <a:path w="1289050" h="862328">
                <a:moveTo>
                  <a:pt x="734314" y="30302"/>
                </a:moveTo>
                <a:lnTo>
                  <a:pt x="722629" y="37299"/>
                </a:lnTo>
                <a:lnTo>
                  <a:pt x="778510" y="160845"/>
                </a:lnTo>
                <a:lnTo>
                  <a:pt x="703961" y="368299"/>
                </a:lnTo>
                <a:lnTo>
                  <a:pt x="744972" y="368299"/>
                </a:lnTo>
                <a:lnTo>
                  <a:pt x="808863" y="165506"/>
                </a:lnTo>
                <a:lnTo>
                  <a:pt x="859095" y="139865"/>
                </a:lnTo>
                <a:lnTo>
                  <a:pt x="818133" y="139865"/>
                </a:lnTo>
                <a:lnTo>
                  <a:pt x="819635" y="135204"/>
                </a:lnTo>
                <a:lnTo>
                  <a:pt x="787907" y="135204"/>
                </a:lnTo>
                <a:lnTo>
                  <a:pt x="734314" y="30302"/>
                </a:lnTo>
                <a:close/>
              </a:path>
              <a:path w="1289050" h="862328">
                <a:moveTo>
                  <a:pt x="212090" y="128206"/>
                </a:moveTo>
                <a:lnTo>
                  <a:pt x="193421" y="144525"/>
                </a:lnTo>
                <a:lnTo>
                  <a:pt x="286766" y="254076"/>
                </a:lnTo>
                <a:lnTo>
                  <a:pt x="323976" y="254076"/>
                </a:lnTo>
                <a:lnTo>
                  <a:pt x="325119" y="233108"/>
                </a:lnTo>
                <a:lnTo>
                  <a:pt x="305307" y="233108"/>
                </a:lnTo>
                <a:lnTo>
                  <a:pt x="212090" y="128206"/>
                </a:lnTo>
                <a:close/>
              </a:path>
              <a:path w="1289050" h="862328">
                <a:moveTo>
                  <a:pt x="316992" y="123545"/>
                </a:moveTo>
                <a:lnTo>
                  <a:pt x="305307" y="233108"/>
                </a:lnTo>
                <a:lnTo>
                  <a:pt x="325119" y="233108"/>
                </a:lnTo>
                <a:lnTo>
                  <a:pt x="330962" y="125882"/>
                </a:lnTo>
                <a:lnTo>
                  <a:pt x="316992" y="123545"/>
                </a:lnTo>
                <a:close/>
              </a:path>
              <a:path w="1289050" h="862328">
                <a:moveTo>
                  <a:pt x="916051" y="93243"/>
                </a:moveTo>
                <a:lnTo>
                  <a:pt x="818133" y="139865"/>
                </a:lnTo>
                <a:lnTo>
                  <a:pt x="859095" y="139865"/>
                </a:lnTo>
                <a:lnTo>
                  <a:pt x="923036" y="107226"/>
                </a:lnTo>
                <a:lnTo>
                  <a:pt x="916051" y="93243"/>
                </a:lnTo>
                <a:close/>
              </a:path>
              <a:path w="1289050" h="862328">
                <a:moveTo>
                  <a:pt x="836802" y="0"/>
                </a:moveTo>
                <a:lnTo>
                  <a:pt x="787907" y="135204"/>
                </a:lnTo>
                <a:lnTo>
                  <a:pt x="819635" y="135204"/>
                </a:lnTo>
                <a:lnTo>
                  <a:pt x="860171" y="9334"/>
                </a:lnTo>
                <a:lnTo>
                  <a:pt x="836802" y="0"/>
                </a:lnTo>
                <a:close/>
              </a:path>
            </a:pathLst>
          </a:custGeom>
          <a:solidFill>
            <a:srgbClr val="FDFFFF">
              <a:alpha val="3921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bg object 43"/>
          <p:cNvSpPr/>
          <p:nvPr/>
        </p:nvSpPr>
        <p:spPr>
          <a:xfrm>
            <a:off x="6558153" y="5996254"/>
            <a:ext cx="1284605" cy="862330"/>
          </a:xfrm>
          <a:custGeom>
            <a:rect l="l" t="t" r="r" b="b"/>
            <a:pathLst>
              <a:path w="1284604" h="862328">
                <a:moveTo>
                  <a:pt x="1284351" y="482523"/>
                </a:moveTo>
                <a:lnTo>
                  <a:pt x="1144524" y="505828"/>
                </a:lnTo>
                <a:lnTo>
                  <a:pt x="1207516" y="407923"/>
                </a:lnTo>
                <a:lnTo>
                  <a:pt x="1195831" y="400938"/>
                </a:lnTo>
                <a:lnTo>
                  <a:pt x="1116583" y="512825"/>
                </a:lnTo>
                <a:lnTo>
                  <a:pt x="899795" y="550113"/>
                </a:lnTo>
                <a:lnTo>
                  <a:pt x="1032637" y="340334"/>
                </a:lnTo>
                <a:lnTo>
                  <a:pt x="1018667" y="331000"/>
                </a:lnTo>
                <a:lnTo>
                  <a:pt x="857757" y="557110"/>
                </a:lnTo>
                <a:lnTo>
                  <a:pt x="778510" y="571093"/>
                </a:lnTo>
                <a:lnTo>
                  <a:pt x="769239" y="550113"/>
                </a:lnTo>
                <a:lnTo>
                  <a:pt x="755269" y="531469"/>
                </a:lnTo>
                <a:lnTo>
                  <a:pt x="743585" y="519810"/>
                </a:lnTo>
                <a:lnTo>
                  <a:pt x="731901" y="510489"/>
                </a:lnTo>
                <a:lnTo>
                  <a:pt x="717930" y="501167"/>
                </a:lnTo>
                <a:lnTo>
                  <a:pt x="703961" y="494169"/>
                </a:lnTo>
                <a:lnTo>
                  <a:pt x="729615" y="417245"/>
                </a:lnTo>
                <a:lnTo>
                  <a:pt x="997712" y="279717"/>
                </a:lnTo>
                <a:lnTo>
                  <a:pt x="988314" y="263410"/>
                </a:lnTo>
                <a:lnTo>
                  <a:pt x="741299" y="379958"/>
                </a:lnTo>
                <a:lnTo>
                  <a:pt x="808863" y="165506"/>
                </a:lnTo>
                <a:lnTo>
                  <a:pt x="923036" y="107226"/>
                </a:lnTo>
                <a:lnTo>
                  <a:pt x="916051" y="93243"/>
                </a:lnTo>
                <a:lnTo>
                  <a:pt x="818133" y="139865"/>
                </a:lnTo>
                <a:lnTo>
                  <a:pt x="860171" y="9334"/>
                </a:lnTo>
                <a:lnTo>
                  <a:pt x="836802" y="0"/>
                </a:lnTo>
                <a:lnTo>
                  <a:pt x="787907" y="135204"/>
                </a:lnTo>
                <a:lnTo>
                  <a:pt x="734314" y="30302"/>
                </a:lnTo>
                <a:lnTo>
                  <a:pt x="722629" y="37299"/>
                </a:lnTo>
                <a:lnTo>
                  <a:pt x="778510" y="160845"/>
                </a:lnTo>
                <a:lnTo>
                  <a:pt x="703961" y="368299"/>
                </a:lnTo>
                <a:lnTo>
                  <a:pt x="589788" y="146862"/>
                </a:lnTo>
                <a:lnTo>
                  <a:pt x="573404" y="156184"/>
                </a:lnTo>
                <a:lnTo>
                  <a:pt x="689991" y="407923"/>
                </a:lnTo>
                <a:lnTo>
                  <a:pt x="662051" y="480186"/>
                </a:lnTo>
                <a:lnTo>
                  <a:pt x="633983" y="477862"/>
                </a:lnTo>
                <a:lnTo>
                  <a:pt x="606044" y="482523"/>
                </a:lnTo>
                <a:lnTo>
                  <a:pt x="578103" y="489508"/>
                </a:lnTo>
                <a:lnTo>
                  <a:pt x="552450" y="503504"/>
                </a:lnTo>
                <a:lnTo>
                  <a:pt x="503554" y="449884"/>
                </a:lnTo>
                <a:lnTo>
                  <a:pt x="519811" y="149186"/>
                </a:lnTo>
                <a:lnTo>
                  <a:pt x="501142" y="146862"/>
                </a:lnTo>
                <a:lnTo>
                  <a:pt x="477900" y="421919"/>
                </a:lnTo>
                <a:lnTo>
                  <a:pt x="323976" y="254076"/>
                </a:lnTo>
                <a:lnTo>
                  <a:pt x="330962" y="125882"/>
                </a:lnTo>
                <a:lnTo>
                  <a:pt x="316992" y="123545"/>
                </a:lnTo>
                <a:lnTo>
                  <a:pt x="305307" y="233108"/>
                </a:lnTo>
                <a:lnTo>
                  <a:pt x="212090" y="128206"/>
                </a:lnTo>
                <a:lnTo>
                  <a:pt x="193421" y="144525"/>
                </a:lnTo>
                <a:lnTo>
                  <a:pt x="286766" y="254076"/>
                </a:lnTo>
                <a:lnTo>
                  <a:pt x="170179" y="249415"/>
                </a:lnTo>
                <a:lnTo>
                  <a:pt x="170179" y="265734"/>
                </a:lnTo>
                <a:lnTo>
                  <a:pt x="305307" y="277393"/>
                </a:lnTo>
                <a:lnTo>
                  <a:pt x="447548" y="447560"/>
                </a:lnTo>
                <a:lnTo>
                  <a:pt x="200532" y="435902"/>
                </a:lnTo>
                <a:lnTo>
                  <a:pt x="198120" y="454545"/>
                </a:lnTo>
                <a:lnTo>
                  <a:pt x="475488" y="480186"/>
                </a:lnTo>
                <a:lnTo>
                  <a:pt x="519811" y="533806"/>
                </a:lnTo>
                <a:lnTo>
                  <a:pt x="510540" y="545452"/>
                </a:lnTo>
                <a:lnTo>
                  <a:pt x="501142" y="559447"/>
                </a:lnTo>
                <a:lnTo>
                  <a:pt x="494156" y="571093"/>
                </a:lnTo>
                <a:lnTo>
                  <a:pt x="489457" y="587413"/>
                </a:lnTo>
                <a:lnTo>
                  <a:pt x="484886" y="601395"/>
                </a:lnTo>
                <a:lnTo>
                  <a:pt x="482473" y="615391"/>
                </a:lnTo>
                <a:lnTo>
                  <a:pt x="482473" y="631697"/>
                </a:lnTo>
                <a:lnTo>
                  <a:pt x="482473" y="645693"/>
                </a:lnTo>
                <a:lnTo>
                  <a:pt x="419607" y="659676"/>
                </a:lnTo>
                <a:lnTo>
                  <a:pt x="165480" y="496506"/>
                </a:lnTo>
                <a:lnTo>
                  <a:pt x="156210" y="512825"/>
                </a:lnTo>
                <a:lnTo>
                  <a:pt x="379983" y="668997"/>
                </a:lnTo>
                <a:lnTo>
                  <a:pt x="158496" y="717943"/>
                </a:lnTo>
                <a:lnTo>
                  <a:pt x="51307" y="648017"/>
                </a:lnTo>
                <a:lnTo>
                  <a:pt x="44323" y="659676"/>
                </a:lnTo>
                <a:lnTo>
                  <a:pt x="132842" y="722604"/>
                </a:lnTo>
                <a:lnTo>
                  <a:pt x="0" y="752913"/>
                </a:lnTo>
                <a:lnTo>
                  <a:pt x="0" y="757575"/>
                </a:lnTo>
                <a:lnTo>
                  <a:pt x="2286" y="773892"/>
                </a:lnTo>
                <a:lnTo>
                  <a:pt x="144525" y="750581"/>
                </a:lnTo>
                <a:lnTo>
                  <a:pt x="79248" y="848483"/>
                </a:lnTo>
                <a:lnTo>
                  <a:pt x="93218" y="857807"/>
                </a:lnTo>
                <a:lnTo>
                  <a:pt x="170179" y="745920"/>
                </a:lnTo>
                <a:lnTo>
                  <a:pt x="389254" y="706297"/>
                </a:lnTo>
                <a:lnTo>
                  <a:pt x="290199" y="861743"/>
                </a:lnTo>
              </a:path>
              <a:path w="1284604" h="862328">
                <a:moveTo>
                  <a:pt x="316236" y="861743"/>
                </a:moveTo>
                <a:lnTo>
                  <a:pt x="431292" y="699300"/>
                </a:lnTo>
                <a:lnTo>
                  <a:pt x="491871" y="689978"/>
                </a:lnTo>
                <a:lnTo>
                  <a:pt x="503554" y="713282"/>
                </a:lnTo>
                <a:lnTo>
                  <a:pt x="519811" y="736596"/>
                </a:lnTo>
                <a:lnTo>
                  <a:pt x="533780" y="750581"/>
                </a:lnTo>
                <a:lnTo>
                  <a:pt x="547751" y="759905"/>
                </a:lnTo>
                <a:lnTo>
                  <a:pt x="561721" y="769230"/>
                </a:lnTo>
                <a:lnTo>
                  <a:pt x="578103" y="778554"/>
                </a:lnTo>
                <a:lnTo>
                  <a:pt x="559435" y="839160"/>
                </a:lnTo>
                <a:lnTo>
                  <a:pt x="516164" y="861743"/>
                </a:lnTo>
              </a:path>
            </a:pathLst>
          </a:custGeom>
          <a:ln w="9525">
            <a:solidFill>
              <a:srgbClr val="FD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4" name="bg object 44"/>
          <p:cNvPicPr/>
          <p:nvPr/>
        </p:nvPicPr>
        <p:blipFill>
          <a:blip r:embed="rId21"/>
          <a:stretch>
            <a:fillRect/>
          </a:stretch>
        </p:blipFill>
        <p:spPr>
          <a:xfrm>
            <a:off x="7152449" y="6746735"/>
            <a:ext cx="244691" cy="116024"/>
          </a:xfrm>
          <a:prstGeom prst="rect">
            <a:avLst/>
          </a:prstGeom>
        </p:spPr>
      </p:pic>
      <p:sp>
        <p:nvSpPr>
          <p:cNvPr id="45" name="bg object 45"/>
          <p:cNvSpPr/>
          <p:nvPr/>
        </p:nvSpPr>
        <p:spPr>
          <a:xfrm>
            <a:off x="7322693" y="6478778"/>
            <a:ext cx="524510" cy="379730"/>
          </a:xfrm>
          <a:custGeom>
            <a:rect l="l" t="t" r="r" b="b"/>
            <a:pathLst>
              <a:path w="524509" h="379729">
                <a:moveTo>
                  <a:pt x="118861" y="379219"/>
                </a:moveTo>
                <a:lnTo>
                  <a:pt x="74675" y="328663"/>
                </a:lnTo>
                <a:lnTo>
                  <a:pt x="323976" y="340319"/>
                </a:lnTo>
                <a:lnTo>
                  <a:pt x="323976" y="321670"/>
                </a:lnTo>
                <a:lnTo>
                  <a:pt x="46608" y="296030"/>
                </a:lnTo>
                <a:lnTo>
                  <a:pt x="0" y="240080"/>
                </a:lnTo>
                <a:lnTo>
                  <a:pt x="13970" y="214452"/>
                </a:lnTo>
                <a:lnTo>
                  <a:pt x="23367" y="186474"/>
                </a:lnTo>
                <a:lnTo>
                  <a:pt x="28066" y="158496"/>
                </a:lnTo>
                <a:lnTo>
                  <a:pt x="25653" y="130530"/>
                </a:lnTo>
                <a:lnTo>
                  <a:pt x="104901" y="114211"/>
                </a:lnTo>
                <a:lnTo>
                  <a:pt x="356615" y="277381"/>
                </a:lnTo>
                <a:lnTo>
                  <a:pt x="368300" y="263396"/>
                </a:lnTo>
                <a:lnTo>
                  <a:pt x="142239" y="104889"/>
                </a:lnTo>
                <a:lnTo>
                  <a:pt x="363727" y="58267"/>
                </a:lnTo>
                <a:lnTo>
                  <a:pt x="470915" y="128193"/>
                </a:lnTo>
                <a:lnTo>
                  <a:pt x="480186" y="114211"/>
                </a:lnTo>
                <a:lnTo>
                  <a:pt x="389254" y="51282"/>
                </a:lnTo>
                <a:lnTo>
                  <a:pt x="524509" y="23304"/>
                </a:lnTo>
                <a:lnTo>
                  <a:pt x="519810" y="0"/>
                </a:lnTo>
              </a:path>
            </a:pathLst>
          </a:custGeom>
          <a:ln w="9525">
            <a:solidFill>
              <a:srgbClr val="FD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6" name="bg object 46"/>
          <p:cNvPicPr/>
          <p:nvPr/>
        </p:nvPicPr>
        <p:blipFill>
          <a:blip r:embed="rId22"/>
          <a:stretch>
            <a:fillRect/>
          </a:stretch>
        </p:blipFill>
        <p:spPr>
          <a:xfrm>
            <a:off x="7082472" y="6518300"/>
            <a:ext cx="226314" cy="226306"/>
          </a:xfrm>
          <a:prstGeom prst="rect">
            <a:avLst/>
          </a:prstGeom>
        </p:spPr>
      </p:pic>
      <p:sp>
        <p:nvSpPr>
          <p:cNvPr id="47" name="bg object 47"/>
          <p:cNvSpPr/>
          <p:nvPr/>
        </p:nvSpPr>
        <p:spPr>
          <a:xfrm>
            <a:off x="8126730" y="6307556"/>
            <a:ext cx="976630" cy="550545"/>
          </a:xfrm>
          <a:custGeom>
            <a:rect l="l" t="t" r="r" b="b"/>
            <a:pathLst>
              <a:path w="976628" h="550545">
                <a:moveTo>
                  <a:pt x="278447" y="474104"/>
                </a:moveTo>
                <a:lnTo>
                  <a:pt x="142621" y="474104"/>
                </a:lnTo>
                <a:lnTo>
                  <a:pt x="281177" y="506247"/>
                </a:lnTo>
                <a:lnTo>
                  <a:pt x="214884" y="550443"/>
                </a:lnTo>
                <a:lnTo>
                  <a:pt x="251078" y="550443"/>
                </a:lnTo>
                <a:lnTo>
                  <a:pt x="311403" y="514282"/>
                </a:lnTo>
                <a:lnTo>
                  <a:pt x="472639" y="514282"/>
                </a:lnTo>
                <a:lnTo>
                  <a:pt x="476123" y="506247"/>
                </a:lnTo>
                <a:lnTo>
                  <a:pt x="477266" y="504238"/>
                </a:lnTo>
                <a:lnTo>
                  <a:pt x="435864" y="504238"/>
                </a:lnTo>
                <a:lnTo>
                  <a:pt x="333501" y="484149"/>
                </a:lnTo>
                <a:lnTo>
                  <a:pt x="329334" y="478121"/>
                </a:lnTo>
                <a:lnTo>
                  <a:pt x="299339" y="478121"/>
                </a:lnTo>
                <a:lnTo>
                  <a:pt x="278447" y="474104"/>
                </a:lnTo>
                <a:close/>
              </a:path>
              <a:path w="976628" h="550545">
                <a:moveTo>
                  <a:pt x="472639" y="514282"/>
                </a:moveTo>
                <a:lnTo>
                  <a:pt x="311403" y="514282"/>
                </a:lnTo>
                <a:lnTo>
                  <a:pt x="429895" y="540398"/>
                </a:lnTo>
                <a:lnTo>
                  <a:pt x="427863" y="550443"/>
                </a:lnTo>
                <a:lnTo>
                  <a:pt x="466090" y="550443"/>
                </a:lnTo>
                <a:lnTo>
                  <a:pt x="468122" y="534372"/>
                </a:lnTo>
                <a:lnTo>
                  <a:pt x="470026" y="520310"/>
                </a:lnTo>
                <a:lnTo>
                  <a:pt x="472639" y="514282"/>
                </a:lnTo>
                <a:close/>
              </a:path>
              <a:path w="976628" h="550545">
                <a:moveTo>
                  <a:pt x="674053" y="452006"/>
                </a:moveTo>
                <a:lnTo>
                  <a:pt x="572516" y="452006"/>
                </a:lnTo>
                <a:lnTo>
                  <a:pt x="590550" y="456023"/>
                </a:lnTo>
                <a:lnTo>
                  <a:pt x="608711" y="462051"/>
                </a:lnTo>
                <a:lnTo>
                  <a:pt x="648843" y="500219"/>
                </a:lnTo>
                <a:lnTo>
                  <a:pt x="660908" y="534372"/>
                </a:lnTo>
                <a:lnTo>
                  <a:pt x="660908" y="550443"/>
                </a:lnTo>
                <a:lnTo>
                  <a:pt x="699135" y="550443"/>
                </a:lnTo>
                <a:lnTo>
                  <a:pt x="693039" y="506247"/>
                </a:lnTo>
                <a:lnTo>
                  <a:pt x="675004" y="472095"/>
                </a:lnTo>
                <a:lnTo>
                  <a:pt x="667003" y="460042"/>
                </a:lnTo>
                <a:lnTo>
                  <a:pt x="674053" y="452006"/>
                </a:lnTo>
                <a:close/>
              </a:path>
              <a:path w="976628" h="550545">
                <a:moveTo>
                  <a:pt x="2031" y="421868"/>
                </a:moveTo>
                <a:lnTo>
                  <a:pt x="0" y="427899"/>
                </a:lnTo>
                <a:lnTo>
                  <a:pt x="0" y="441962"/>
                </a:lnTo>
                <a:lnTo>
                  <a:pt x="120523" y="470086"/>
                </a:lnTo>
                <a:lnTo>
                  <a:pt x="34163" y="528345"/>
                </a:lnTo>
                <a:lnTo>
                  <a:pt x="40131" y="538389"/>
                </a:lnTo>
                <a:lnTo>
                  <a:pt x="142621" y="474104"/>
                </a:lnTo>
                <a:lnTo>
                  <a:pt x="278447" y="474104"/>
                </a:lnTo>
                <a:lnTo>
                  <a:pt x="142621" y="447988"/>
                </a:lnTo>
                <a:lnTo>
                  <a:pt x="139915" y="443970"/>
                </a:lnTo>
                <a:lnTo>
                  <a:pt x="120523" y="443970"/>
                </a:lnTo>
                <a:lnTo>
                  <a:pt x="2031" y="421868"/>
                </a:lnTo>
                <a:close/>
              </a:path>
              <a:path w="976628" h="550545">
                <a:moveTo>
                  <a:pt x="279273" y="192862"/>
                </a:moveTo>
                <a:lnTo>
                  <a:pt x="273176" y="204914"/>
                </a:lnTo>
                <a:lnTo>
                  <a:pt x="468122" y="309371"/>
                </a:lnTo>
                <a:lnTo>
                  <a:pt x="504190" y="427899"/>
                </a:lnTo>
                <a:lnTo>
                  <a:pt x="472059" y="449997"/>
                </a:lnTo>
                <a:lnTo>
                  <a:pt x="447928" y="480131"/>
                </a:lnTo>
                <a:lnTo>
                  <a:pt x="441960" y="492184"/>
                </a:lnTo>
                <a:lnTo>
                  <a:pt x="435864" y="504238"/>
                </a:lnTo>
                <a:lnTo>
                  <a:pt x="477266" y="504238"/>
                </a:lnTo>
                <a:lnTo>
                  <a:pt x="484124" y="492184"/>
                </a:lnTo>
                <a:lnTo>
                  <a:pt x="494156" y="480131"/>
                </a:lnTo>
                <a:lnTo>
                  <a:pt x="506222" y="470086"/>
                </a:lnTo>
                <a:lnTo>
                  <a:pt x="518287" y="462051"/>
                </a:lnTo>
                <a:lnTo>
                  <a:pt x="534416" y="456023"/>
                </a:lnTo>
                <a:lnTo>
                  <a:pt x="552450" y="452006"/>
                </a:lnTo>
                <a:lnTo>
                  <a:pt x="674053" y="452006"/>
                </a:lnTo>
                <a:lnTo>
                  <a:pt x="688153" y="435935"/>
                </a:lnTo>
                <a:lnTo>
                  <a:pt x="638810" y="435935"/>
                </a:lnTo>
                <a:lnTo>
                  <a:pt x="616712" y="423881"/>
                </a:lnTo>
                <a:lnTo>
                  <a:pt x="592581" y="415848"/>
                </a:lnTo>
                <a:lnTo>
                  <a:pt x="540385" y="415848"/>
                </a:lnTo>
                <a:lnTo>
                  <a:pt x="504190" y="313397"/>
                </a:lnTo>
                <a:lnTo>
                  <a:pt x="518964" y="283260"/>
                </a:lnTo>
                <a:lnTo>
                  <a:pt x="494156" y="283260"/>
                </a:lnTo>
                <a:lnTo>
                  <a:pt x="492762" y="279234"/>
                </a:lnTo>
                <a:lnTo>
                  <a:pt x="459994" y="279234"/>
                </a:lnTo>
                <a:lnTo>
                  <a:pt x="279273" y="192862"/>
                </a:lnTo>
                <a:close/>
              </a:path>
              <a:path w="976628" h="550545">
                <a:moveTo>
                  <a:pt x="202946" y="295313"/>
                </a:moveTo>
                <a:lnTo>
                  <a:pt x="190880" y="303352"/>
                </a:lnTo>
                <a:lnTo>
                  <a:pt x="299339" y="478121"/>
                </a:lnTo>
                <a:lnTo>
                  <a:pt x="329334" y="478121"/>
                </a:lnTo>
                <a:lnTo>
                  <a:pt x="202946" y="295313"/>
                </a:lnTo>
                <a:close/>
              </a:path>
              <a:path w="976628" h="550545">
                <a:moveTo>
                  <a:pt x="80391" y="355574"/>
                </a:moveTo>
                <a:lnTo>
                  <a:pt x="70358" y="361607"/>
                </a:lnTo>
                <a:lnTo>
                  <a:pt x="120523" y="443970"/>
                </a:lnTo>
                <a:lnTo>
                  <a:pt x="139915" y="443970"/>
                </a:lnTo>
                <a:lnTo>
                  <a:pt x="80391" y="355574"/>
                </a:lnTo>
                <a:close/>
              </a:path>
              <a:path w="976628" h="550545">
                <a:moveTo>
                  <a:pt x="731266" y="122542"/>
                </a:moveTo>
                <a:lnTo>
                  <a:pt x="717169" y="122542"/>
                </a:lnTo>
                <a:lnTo>
                  <a:pt x="723138" y="345528"/>
                </a:lnTo>
                <a:lnTo>
                  <a:pt x="638810" y="435935"/>
                </a:lnTo>
                <a:lnTo>
                  <a:pt x="688153" y="435935"/>
                </a:lnTo>
                <a:lnTo>
                  <a:pt x="739267" y="377672"/>
                </a:lnTo>
                <a:lnTo>
                  <a:pt x="966216" y="361607"/>
                </a:lnTo>
                <a:lnTo>
                  <a:pt x="966216" y="353567"/>
                </a:lnTo>
                <a:lnTo>
                  <a:pt x="759333" y="353567"/>
                </a:lnTo>
                <a:lnTo>
                  <a:pt x="787206" y="321424"/>
                </a:lnTo>
                <a:lnTo>
                  <a:pt x="745236" y="321424"/>
                </a:lnTo>
                <a:lnTo>
                  <a:pt x="731266" y="122542"/>
                </a:lnTo>
                <a:close/>
              </a:path>
              <a:path w="976628" h="550545">
                <a:moveTo>
                  <a:pt x="578612" y="413842"/>
                </a:moveTo>
                <a:lnTo>
                  <a:pt x="554481" y="413842"/>
                </a:lnTo>
                <a:lnTo>
                  <a:pt x="540385" y="415848"/>
                </a:lnTo>
                <a:lnTo>
                  <a:pt x="592581" y="415848"/>
                </a:lnTo>
                <a:lnTo>
                  <a:pt x="578612" y="413842"/>
                </a:lnTo>
                <a:close/>
              </a:path>
              <a:path w="976628" h="550545">
                <a:moveTo>
                  <a:pt x="966216" y="345528"/>
                </a:moveTo>
                <a:lnTo>
                  <a:pt x="759333" y="353567"/>
                </a:lnTo>
                <a:lnTo>
                  <a:pt x="966216" y="353567"/>
                </a:lnTo>
                <a:lnTo>
                  <a:pt x="966216" y="345528"/>
                </a:lnTo>
                <a:close/>
              </a:path>
              <a:path w="976628" h="550545">
                <a:moveTo>
                  <a:pt x="849756" y="98437"/>
                </a:moveTo>
                <a:lnTo>
                  <a:pt x="837692" y="98437"/>
                </a:lnTo>
                <a:lnTo>
                  <a:pt x="841755" y="218973"/>
                </a:lnTo>
                <a:lnTo>
                  <a:pt x="745236" y="321424"/>
                </a:lnTo>
                <a:lnTo>
                  <a:pt x="787206" y="321424"/>
                </a:lnTo>
                <a:lnTo>
                  <a:pt x="863853" y="233032"/>
                </a:lnTo>
                <a:lnTo>
                  <a:pt x="976376" y="222986"/>
                </a:lnTo>
                <a:lnTo>
                  <a:pt x="976376" y="214960"/>
                </a:lnTo>
                <a:lnTo>
                  <a:pt x="877824" y="214960"/>
                </a:lnTo>
                <a:lnTo>
                  <a:pt x="890064" y="200888"/>
                </a:lnTo>
                <a:lnTo>
                  <a:pt x="857758" y="200888"/>
                </a:lnTo>
                <a:lnTo>
                  <a:pt x="849756" y="98437"/>
                </a:lnTo>
                <a:close/>
              </a:path>
              <a:path w="976628" h="550545">
                <a:moveTo>
                  <a:pt x="590550" y="100444"/>
                </a:moveTo>
                <a:lnTo>
                  <a:pt x="494156" y="283260"/>
                </a:lnTo>
                <a:lnTo>
                  <a:pt x="518964" y="283260"/>
                </a:lnTo>
                <a:lnTo>
                  <a:pt x="604647" y="108483"/>
                </a:lnTo>
                <a:lnTo>
                  <a:pt x="590550" y="100444"/>
                </a:lnTo>
                <a:close/>
              </a:path>
              <a:path w="976628" h="550545">
                <a:moveTo>
                  <a:pt x="319404" y="78346"/>
                </a:moveTo>
                <a:lnTo>
                  <a:pt x="313436" y="88391"/>
                </a:lnTo>
                <a:lnTo>
                  <a:pt x="417829" y="144640"/>
                </a:lnTo>
                <a:lnTo>
                  <a:pt x="459994" y="279234"/>
                </a:lnTo>
                <a:lnTo>
                  <a:pt x="492762" y="279234"/>
                </a:lnTo>
                <a:lnTo>
                  <a:pt x="441960" y="132587"/>
                </a:lnTo>
                <a:lnTo>
                  <a:pt x="445746" y="124548"/>
                </a:lnTo>
                <a:lnTo>
                  <a:pt x="411861" y="124548"/>
                </a:lnTo>
                <a:lnTo>
                  <a:pt x="319404" y="78346"/>
                </a:lnTo>
                <a:close/>
              </a:path>
              <a:path w="976628" h="550545">
                <a:moveTo>
                  <a:pt x="976376" y="210934"/>
                </a:moveTo>
                <a:lnTo>
                  <a:pt x="877824" y="214960"/>
                </a:lnTo>
                <a:lnTo>
                  <a:pt x="976376" y="214960"/>
                </a:lnTo>
                <a:lnTo>
                  <a:pt x="976376" y="210934"/>
                </a:lnTo>
                <a:close/>
              </a:path>
              <a:path w="976628" h="550545">
                <a:moveTo>
                  <a:pt x="944118" y="108483"/>
                </a:moveTo>
                <a:lnTo>
                  <a:pt x="857758" y="200888"/>
                </a:lnTo>
                <a:lnTo>
                  <a:pt x="890064" y="200888"/>
                </a:lnTo>
                <a:lnTo>
                  <a:pt x="958215" y="122542"/>
                </a:lnTo>
                <a:lnTo>
                  <a:pt x="944118" y="108483"/>
                </a:lnTo>
                <a:close/>
              </a:path>
              <a:path w="976628" h="550545">
                <a:moveTo>
                  <a:pt x="395731" y="0"/>
                </a:moveTo>
                <a:lnTo>
                  <a:pt x="375666" y="6032"/>
                </a:lnTo>
                <a:lnTo>
                  <a:pt x="411861" y="124548"/>
                </a:lnTo>
                <a:lnTo>
                  <a:pt x="445746" y="124548"/>
                </a:lnTo>
                <a:lnTo>
                  <a:pt x="451424" y="112496"/>
                </a:lnTo>
                <a:lnTo>
                  <a:pt x="433959" y="112496"/>
                </a:lnTo>
                <a:lnTo>
                  <a:pt x="395731" y="0"/>
                </a:lnTo>
                <a:close/>
              </a:path>
              <a:path w="976628" h="550545">
                <a:moveTo>
                  <a:pt x="480060" y="24104"/>
                </a:moveTo>
                <a:lnTo>
                  <a:pt x="433959" y="112496"/>
                </a:lnTo>
                <a:lnTo>
                  <a:pt x="451424" y="112496"/>
                </a:lnTo>
                <a:lnTo>
                  <a:pt x="490220" y="30137"/>
                </a:lnTo>
                <a:lnTo>
                  <a:pt x="480060" y="24104"/>
                </a:lnTo>
                <a:close/>
              </a:path>
            </a:pathLst>
          </a:custGeom>
          <a:solidFill>
            <a:srgbClr val="FDFFFF">
              <a:alpha val="76077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bg object 48"/>
          <p:cNvSpPr/>
          <p:nvPr/>
        </p:nvSpPr>
        <p:spPr>
          <a:xfrm>
            <a:off x="0" y="4078287"/>
            <a:ext cx="9144000" cy="2781300"/>
          </a:xfrm>
          <a:custGeom>
            <a:rect l="l" t="t" r="r" b="b"/>
            <a:pathLst>
              <a:path w="9144000" h="2781300">
                <a:moveTo>
                  <a:pt x="9144000" y="0"/>
                </a:moveTo>
                <a:lnTo>
                  <a:pt x="0" y="0"/>
                </a:lnTo>
                <a:lnTo>
                  <a:pt x="0" y="2781300"/>
                </a:lnTo>
                <a:lnTo>
                  <a:pt x="9144000" y="2781300"/>
                </a:lnTo>
                <a:lnTo>
                  <a:pt x="9144000" y="0"/>
                </a:lnTo>
                <a:close/>
              </a:path>
            </a:pathLst>
          </a:custGeom>
          <a:solidFill>
            <a:srgbClr val="00CCFF">
              <a:alpha val="14117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3/4/2021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3/4/2021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png" /><Relationship Id="rId11" Type="http://schemas.openxmlformats.org/officeDocument/2006/relationships/image" Target="../media/image6.png" /><Relationship Id="rId12" Type="http://schemas.openxmlformats.org/officeDocument/2006/relationships/image" Target="../media/image7.png" /><Relationship Id="rId13" Type="http://schemas.openxmlformats.org/officeDocument/2006/relationships/image" Target="../media/image8.png" /><Relationship Id="rId14" Type="http://schemas.openxmlformats.org/officeDocument/2006/relationships/image" Target="../media/image9.png" /><Relationship Id="rId15" Type="http://schemas.openxmlformats.org/officeDocument/2006/relationships/image" Target="../media/image10.png" /><Relationship Id="rId16" Type="http://schemas.openxmlformats.org/officeDocument/2006/relationships/image" Target="../media/image11.png" /><Relationship Id="rId17" Type="http://schemas.openxmlformats.org/officeDocument/2006/relationships/image" Target="../media/image12.png" /><Relationship Id="rId18" Type="http://schemas.openxmlformats.org/officeDocument/2006/relationships/image" Target="../media/image13.png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5.png" /><Relationship Id="rId21" Type="http://schemas.openxmlformats.org/officeDocument/2006/relationships/image" Target="../media/image16.png" /><Relationship Id="rId22" Type="http://schemas.openxmlformats.org/officeDocument/2006/relationships/image" Target="../media/image17.png" /><Relationship Id="rId23" Type="http://schemas.openxmlformats.org/officeDocument/2006/relationships/image" Target="../media/image18.png" /><Relationship Id="rId24" Type="http://schemas.openxmlformats.org/officeDocument/2006/relationships/image" Target="../media/image19.png" /><Relationship Id="rId25" Type="http://schemas.openxmlformats.org/officeDocument/2006/relationships/image" Target="../media/image20.png" /><Relationship Id="rId26" Type="http://schemas.openxmlformats.org/officeDocument/2006/relationships/image" Target="../media/image21.png" /><Relationship Id="rId27" Type="http://schemas.openxmlformats.org/officeDocument/2006/relationships/image" Target="../media/image22.png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7024116" y="0"/>
            <a:ext cx="821435" cy="807720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7103364" y="65531"/>
            <a:ext cx="662940" cy="662940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7507223" y="2318003"/>
            <a:ext cx="1165859" cy="1071372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7612697" y="2423350"/>
            <a:ext cx="955801" cy="861567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11"/>
          <a:stretch>
            <a:fillRect/>
          </a:stretch>
        </p:blipFill>
        <p:spPr>
          <a:xfrm>
            <a:off x="8165592" y="879347"/>
            <a:ext cx="918972" cy="920496"/>
          </a:xfrm>
          <a:prstGeom prst="rect">
            <a:avLst/>
          </a:prstGeom>
        </p:spPr>
      </p:pic>
      <p:sp>
        <p:nvSpPr>
          <p:cNvPr id="22" name="bg object 22"/>
          <p:cNvSpPr/>
          <p:nvPr/>
        </p:nvSpPr>
        <p:spPr>
          <a:xfrm>
            <a:off x="8270493" y="984758"/>
            <a:ext cx="708660" cy="710565"/>
          </a:xfrm>
          <a:custGeom>
            <a:rect l="l" t="t" r="r" b="b"/>
            <a:pathLst>
              <a:path w="708659" h="710564">
                <a:moveTo>
                  <a:pt x="308537" y="634364"/>
                </a:moveTo>
                <a:lnTo>
                  <a:pt x="262508" y="634364"/>
                </a:lnTo>
                <a:lnTo>
                  <a:pt x="256666" y="667512"/>
                </a:lnTo>
                <a:lnTo>
                  <a:pt x="253110" y="703071"/>
                </a:lnTo>
                <a:lnTo>
                  <a:pt x="253110" y="705612"/>
                </a:lnTo>
                <a:lnTo>
                  <a:pt x="272796" y="710311"/>
                </a:lnTo>
                <a:lnTo>
                  <a:pt x="272796" y="707897"/>
                </a:lnTo>
                <a:lnTo>
                  <a:pt x="288544" y="674624"/>
                </a:lnTo>
                <a:lnTo>
                  <a:pt x="299465" y="641476"/>
                </a:lnTo>
                <a:lnTo>
                  <a:pt x="312500" y="641476"/>
                </a:lnTo>
                <a:lnTo>
                  <a:pt x="308537" y="634364"/>
                </a:lnTo>
                <a:close/>
              </a:path>
              <a:path w="708659" h="710564">
                <a:moveTo>
                  <a:pt x="312500" y="641476"/>
                </a:moveTo>
                <a:lnTo>
                  <a:pt x="299465" y="641476"/>
                </a:lnTo>
                <a:lnTo>
                  <a:pt x="330453" y="691641"/>
                </a:lnTo>
                <a:lnTo>
                  <a:pt x="337692" y="686688"/>
                </a:lnTo>
                <a:lnTo>
                  <a:pt x="312500" y="641476"/>
                </a:lnTo>
                <a:close/>
              </a:path>
              <a:path w="708659" h="710564">
                <a:moveTo>
                  <a:pt x="333974" y="571372"/>
                </a:moveTo>
                <a:lnTo>
                  <a:pt x="317373" y="571372"/>
                </a:lnTo>
                <a:lnTo>
                  <a:pt x="375665" y="668019"/>
                </a:lnTo>
                <a:lnTo>
                  <a:pt x="385445" y="663066"/>
                </a:lnTo>
                <a:lnTo>
                  <a:pt x="333974" y="571372"/>
                </a:lnTo>
                <a:close/>
              </a:path>
              <a:path w="708659" h="710564">
                <a:moveTo>
                  <a:pt x="329269" y="562990"/>
                </a:moveTo>
                <a:lnTo>
                  <a:pt x="281812" y="562990"/>
                </a:lnTo>
                <a:lnTo>
                  <a:pt x="266191" y="618363"/>
                </a:lnTo>
                <a:lnTo>
                  <a:pt x="208660" y="654303"/>
                </a:lnTo>
                <a:lnTo>
                  <a:pt x="212344" y="660400"/>
                </a:lnTo>
                <a:lnTo>
                  <a:pt x="262508" y="634364"/>
                </a:lnTo>
                <a:lnTo>
                  <a:pt x="308537" y="634364"/>
                </a:lnTo>
                <a:lnTo>
                  <a:pt x="304291" y="626744"/>
                </a:lnTo>
                <a:lnTo>
                  <a:pt x="310260" y="598424"/>
                </a:lnTo>
                <a:lnTo>
                  <a:pt x="317373" y="571372"/>
                </a:lnTo>
                <a:lnTo>
                  <a:pt x="333974" y="571372"/>
                </a:lnTo>
                <a:lnTo>
                  <a:pt x="329269" y="562990"/>
                </a:lnTo>
                <a:close/>
              </a:path>
              <a:path w="708659" h="710564">
                <a:moveTo>
                  <a:pt x="477904" y="448309"/>
                </a:moveTo>
                <a:lnTo>
                  <a:pt x="380491" y="448309"/>
                </a:lnTo>
                <a:lnTo>
                  <a:pt x="389127" y="449452"/>
                </a:lnTo>
                <a:lnTo>
                  <a:pt x="400176" y="453136"/>
                </a:lnTo>
                <a:lnTo>
                  <a:pt x="422275" y="462788"/>
                </a:lnTo>
                <a:lnTo>
                  <a:pt x="445770" y="476122"/>
                </a:lnTo>
                <a:lnTo>
                  <a:pt x="470407" y="493140"/>
                </a:lnTo>
                <a:lnTo>
                  <a:pt x="474090" y="496824"/>
                </a:lnTo>
                <a:lnTo>
                  <a:pt x="482726" y="505332"/>
                </a:lnTo>
                <a:lnTo>
                  <a:pt x="485901" y="632967"/>
                </a:lnTo>
                <a:lnTo>
                  <a:pt x="496950" y="634111"/>
                </a:lnTo>
                <a:lnTo>
                  <a:pt x="497585" y="522477"/>
                </a:lnTo>
                <a:lnTo>
                  <a:pt x="551869" y="522477"/>
                </a:lnTo>
                <a:lnTo>
                  <a:pt x="542925" y="513588"/>
                </a:lnTo>
                <a:lnTo>
                  <a:pt x="521970" y="495300"/>
                </a:lnTo>
                <a:lnTo>
                  <a:pt x="636015" y="493394"/>
                </a:lnTo>
                <a:lnTo>
                  <a:pt x="636015" y="481202"/>
                </a:lnTo>
                <a:lnTo>
                  <a:pt x="504698" y="480694"/>
                </a:lnTo>
                <a:lnTo>
                  <a:pt x="497204" y="473328"/>
                </a:lnTo>
                <a:lnTo>
                  <a:pt x="491108" y="467232"/>
                </a:lnTo>
                <a:lnTo>
                  <a:pt x="477904" y="448309"/>
                </a:lnTo>
                <a:close/>
              </a:path>
              <a:path w="708659" h="710564">
                <a:moveTo>
                  <a:pt x="551869" y="522477"/>
                </a:moveTo>
                <a:lnTo>
                  <a:pt x="497585" y="522477"/>
                </a:lnTo>
                <a:lnTo>
                  <a:pt x="538226" y="562737"/>
                </a:lnTo>
                <a:lnTo>
                  <a:pt x="539876" y="630301"/>
                </a:lnTo>
                <a:lnTo>
                  <a:pt x="548512" y="631443"/>
                </a:lnTo>
                <a:lnTo>
                  <a:pt x="549401" y="573786"/>
                </a:lnTo>
                <a:lnTo>
                  <a:pt x="598839" y="573786"/>
                </a:lnTo>
                <a:lnTo>
                  <a:pt x="598551" y="573404"/>
                </a:lnTo>
                <a:lnTo>
                  <a:pt x="575055" y="545338"/>
                </a:lnTo>
                <a:lnTo>
                  <a:pt x="633856" y="544956"/>
                </a:lnTo>
                <a:lnTo>
                  <a:pt x="633856" y="535177"/>
                </a:lnTo>
                <a:lnTo>
                  <a:pt x="563879" y="534415"/>
                </a:lnTo>
                <a:lnTo>
                  <a:pt x="551869" y="522477"/>
                </a:lnTo>
                <a:close/>
              </a:path>
              <a:path w="708659" h="710564">
                <a:moveTo>
                  <a:pt x="598839" y="573786"/>
                </a:moveTo>
                <a:lnTo>
                  <a:pt x="549401" y="573786"/>
                </a:lnTo>
                <a:lnTo>
                  <a:pt x="575309" y="596900"/>
                </a:lnTo>
                <a:lnTo>
                  <a:pt x="606171" y="617601"/>
                </a:lnTo>
                <a:lnTo>
                  <a:pt x="608583" y="620013"/>
                </a:lnTo>
                <a:lnTo>
                  <a:pt x="610997" y="617601"/>
                </a:lnTo>
                <a:lnTo>
                  <a:pt x="613409" y="615061"/>
                </a:lnTo>
                <a:lnTo>
                  <a:pt x="623188" y="605154"/>
                </a:lnTo>
                <a:lnTo>
                  <a:pt x="620776" y="602741"/>
                </a:lnTo>
                <a:lnTo>
                  <a:pt x="598839" y="573786"/>
                </a:lnTo>
                <a:close/>
              </a:path>
              <a:path w="708659" h="710564">
                <a:moveTo>
                  <a:pt x="459142" y="415925"/>
                </a:moveTo>
                <a:lnTo>
                  <a:pt x="244094" y="415925"/>
                </a:lnTo>
                <a:lnTo>
                  <a:pt x="267461" y="417067"/>
                </a:lnTo>
                <a:lnTo>
                  <a:pt x="278510" y="420624"/>
                </a:lnTo>
                <a:lnTo>
                  <a:pt x="287147" y="424306"/>
                </a:lnTo>
                <a:lnTo>
                  <a:pt x="290829" y="432942"/>
                </a:lnTo>
                <a:lnTo>
                  <a:pt x="292141" y="444118"/>
                </a:lnTo>
                <a:lnTo>
                  <a:pt x="295909" y="467232"/>
                </a:lnTo>
                <a:lnTo>
                  <a:pt x="293877" y="523747"/>
                </a:lnTo>
                <a:lnTo>
                  <a:pt x="292607" y="529843"/>
                </a:lnTo>
                <a:lnTo>
                  <a:pt x="287781" y="542163"/>
                </a:lnTo>
                <a:lnTo>
                  <a:pt x="180212" y="609091"/>
                </a:lnTo>
                <a:lnTo>
                  <a:pt x="183896" y="617601"/>
                </a:lnTo>
                <a:lnTo>
                  <a:pt x="281812" y="562990"/>
                </a:lnTo>
                <a:lnTo>
                  <a:pt x="329269" y="562990"/>
                </a:lnTo>
                <a:lnTo>
                  <a:pt x="320928" y="548131"/>
                </a:lnTo>
                <a:lnTo>
                  <a:pt x="323341" y="538226"/>
                </a:lnTo>
                <a:lnTo>
                  <a:pt x="324484" y="529589"/>
                </a:lnTo>
                <a:lnTo>
                  <a:pt x="335406" y="508762"/>
                </a:lnTo>
                <a:lnTo>
                  <a:pt x="346328" y="487806"/>
                </a:lnTo>
                <a:lnTo>
                  <a:pt x="358521" y="470534"/>
                </a:lnTo>
                <a:lnTo>
                  <a:pt x="369570" y="456945"/>
                </a:lnTo>
                <a:lnTo>
                  <a:pt x="380491" y="448309"/>
                </a:lnTo>
                <a:lnTo>
                  <a:pt x="477904" y="448309"/>
                </a:lnTo>
                <a:lnTo>
                  <a:pt x="474979" y="444118"/>
                </a:lnTo>
                <a:lnTo>
                  <a:pt x="461390" y="420877"/>
                </a:lnTo>
                <a:lnTo>
                  <a:pt x="459142" y="415925"/>
                </a:lnTo>
                <a:close/>
              </a:path>
              <a:path w="708659" h="710564">
                <a:moveTo>
                  <a:pt x="165965" y="431291"/>
                </a:moveTo>
                <a:lnTo>
                  <a:pt x="148462" y="431291"/>
                </a:lnTo>
                <a:lnTo>
                  <a:pt x="93852" y="530987"/>
                </a:lnTo>
                <a:lnTo>
                  <a:pt x="103631" y="535813"/>
                </a:lnTo>
                <a:lnTo>
                  <a:pt x="165965" y="431291"/>
                </a:lnTo>
                <a:close/>
              </a:path>
              <a:path w="708659" h="710564">
                <a:moveTo>
                  <a:pt x="91115" y="451357"/>
                </a:moveTo>
                <a:lnTo>
                  <a:pt x="79882" y="451357"/>
                </a:lnTo>
                <a:lnTo>
                  <a:pt x="50673" y="503046"/>
                </a:lnTo>
                <a:lnTo>
                  <a:pt x="58038" y="507872"/>
                </a:lnTo>
                <a:lnTo>
                  <a:pt x="91115" y="451357"/>
                </a:lnTo>
                <a:close/>
              </a:path>
              <a:path w="708659" h="710564">
                <a:moveTo>
                  <a:pt x="22986" y="377951"/>
                </a:moveTo>
                <a:lnTo>
                  <a:pt x="18033" y="385444"/>
                </a:lnTo>
                <a:lnTo>
                  <a:pt x="67309" y="414527"/>
                </a:lnTo>
                <a:lnTo>
                  <a:pt x="35559" y="426974"/>
                </a:lnTo>
                <a:lnTo>
                  <a:pt x="2412" y="440689"/>
                </a:lnTo>
                <a:lnTo>
                  <a:pt x="0" y="443229"/>
                </a:lnTo>
                <a:lnTo>
                  <a:pt x="0" y="445642"/>
                </a:lnTo>
                <a:lnTo>
                  <a:pt x="3809" y="459104"/>
                </a:lnTo>
                <a:lnTo>
                  <a:pt x="5079" y="462788"/>
                </a:lnTo>
                <a:lnTo>
                  <a:pt x="8762" y="461517"/>
                </a:lnTo>
                <a:lnTo>
                  <a:pt x="44323" y="457707"/>
                </a:lnTo>
                <a:lnTo>
                  <a:pt x="79882" y="451357"/>
                </a:lnTo>
                <a:lnTo>
                  <a:pt x="91115" y="451357"/>
                </a:lnTo>
                <a:lnTo>
                  <a:pt x="93345" y="447547"/>
                </a:lnTo>
                <a:lnTo>
                  <a:pt x="122681" y="440054"/>
                </a:lnTo>
                <a:lnTo>
                  <a:pt x="148462" y="431291"/>
                </a:lnTo>
                <a:lnTo>
                  <a:pt x="165965" y="431291"/>
                </a:lnTo>
                <a:lnTo>
                  <a:pt x="217042" y="416178"/>
                </a:lnTo>
                <a:lnTo>
                  <a:pt x="459142" y="415925"/>
                </a:lnTo>
                <a:lnTo>
                  <a:pt x="456835" y="410844"/>
                </a:lnTo>
                <a:lnTo>
                  <a:pt x="83311" y="410844"/>
                </a:lnTo>
                <a:lnTo>
                  <a:pt x="22986" y="377951"/>
                </a:lnTo>
                <a:close/>
              </a:path>
              <a:path w="708659" h="710564">
                <a:moveTo>
                  <a:pt x="47244" y="331215"/>
                </a:moveTo>
                <a:lnTo>
                  <a:pt x="41148" y="339851"/>
                </a:lnTo>
                <a:lnTo>
                  <a:pt x="137159" y="395731"/>
                </a:lnTo>
                <a:lnTo>
                  <a:pt x="83311" y="410844"/>
                </a:lnTo>
                <a:lnTo>
                  <a:pt x="456835" y="410844"/>
                </a:lnTo>
                <a:lnTo>
                  <a:pt x="451357" y="398779"/>
                </a:lnTo>
                <a:lnTo>
                  <a:pt x="449352" y="390651"/>
                </a:lnTo>
                <a:lnTo>
                  <a:pt x="159257" y="390651"/>
                </a:lnTo>
                <a:lnTo>
                  <a:pt x="47244" y="331215"/>
                </a:lnTo>
                <a:close/>
              </a:path>
              <a:path w="708659" h="710564">
                <a:moveTo>
                  <a:pt x="103504" y="93979"/>
                </a:moveTo>
                <a:lnTo>
                  <a:pt x="101091" y="96519"/>
                </a:lnTo>
                <a:lnTo>
                  <a:pt x="91312" y="106299"/>
                </a:lnTo>
                <a:lnTo>
                  <a:pt x="88900" y="108838"/>
                </a:lnTo>
                <a:lnTo>
                  <a:pt x="90042" y="110108"/>
                </a:lnTo>
                <a:lnTo>
                  <a:pt x="109854" y="139445"/>
                </a:lnTo>
                <a:lnTo>
                  <a:pt x="133350" y="164972"/>
                </a:lnTo>
                <a:lnTo>
                  <a:pt x="75691" y="166624"/>
                </a:lnTo>
                <a:lnTo>
                  <a:pt x="74549" y="175132"/>
                </a:lnTo>
                <a:lnTo>
                  <a:pt x="144525" y="176021"/>
                </a:lnTo>
                <a:lnTo>
                  <a:pt x="165480" y="196722"/>
                </a:lnTo>
                <a:lnTo>
                  <a:pt x="186435" y="215011"/>
                </a:lnTo>
                <a:lnTo>
                  <a:pt x="72389" y="219328"/>
                </a:lnTo>
                <a:lnTo>
                  <a:pt x="72389" y="229234"/>
                </a:lnTo>
                <a:lnTo>
                  <a:pt x="202437" y="230886"/>
                </a:lnTo>
                <a:lnTo>
                  <a:pt x="233425" y="266318"/>
                </a:lnTo>
                <a:lnTo>
                  <a:pt x="256921" y="311530"/>
                </a:lnTo>
                <a:lnTo>
                  <a:pt x="260730" y="329945"/>
                </a:lnTo>
                <a:lnTo>
                  <a:pt x="252222" y="341121"/>
                </a:lnTo>
                <a:lnTo>
                  <a:pt x="237616" y="353440"/>
                </a:lnTo>
                <a:lnTo>
                  <a:pt x="220472" y="365759"/>
                </a:lnTo>
                <a:lnTo>
                  <a:pt x="199644" y="376936"/>
                </a:lnTo>
                <a:lnTo>
                  <a:pt x="176402" y="388112"/>
                </a:lnTo>
                <a:lnTo>
                  <a:pt x="171576" y="388112"/>
                </a:lnTo>
                <a:lnTo>
                  <a:pt x="159257" y="390651"/>
                </a:lnTo>
                <a:lnTo>
                  <a:pt x="449352" y="390651"/>
                </a:lnTo>
                <a:lnTo>
                  <a:pt x="448945" y="389000"/>
                </a:lnTo>
                <a:lnTo>
                  <a:pt x="447675" y="380364"/>
                </a:lnTo>
                <a:lnTo>
                  <a:pt x="487933" y="344550"/>
                </a:lnTo>
                <a:lnTo>
                  <a:pt x="530732" y="323468"/>
                </a:lnTo>
                <a:lnTo>
                  <a:pt x="549148" y="319658"/>
                </a:lnTo>
                <a:lnTo>
                  <a:pt x="579667" y="319658"/>
                </a:lnTo>
                <a:lnTo>
                  <a:pt x="571246" y="314578"/>
                </a:lnTo>
                <a:lnTo>
                  <a:pt x="626363" y="300863"/>
                </a:lnTo>
                <a:lnTo>
                  <a:pt x="649643" y="300863"/>
                </a:lnTo>
                <a:lnTo>
                  <a:pt x="641096" y="295782"/>
                </a:lnTo>
                <a:lnTo>
                  <a:pt x="644659" y="294386"/>
                </a:lnTo>
                <a:lnTo>
                  <a:pt x="464311" y="294386"/>
                </a:lnTo>
                <a:lnTo>
                  <a:pt x="440944" y="293369"/>
                </a:lnTo>
                <a:lnTo>
                  <a:pt x="422528" y="287274"/>
                </a:lnTo>
                <a:lnTo>
                  <a:pt x="417575" y="277494"/>
                </a:lnTo>
                <a:lnTo>
                  <a:pt x="415035" y="267715"/>
                </a:lnTo>
                <a:lnTo>
                  <a:pt x="414443" y="262000"/>
                </a:lnTo>
                <a:lnTo>
                  <a:pt x="327913" y="262000"/>
                </a:lnTo>
                <a:lnTo>
                  <a:pt x="286003" y="247522"/>
                </a:lnTo>
                <a:lnTo>
                  <a:pt x="236727" y="218439"/>
                </a:lnTo>
                <a:lnTo>
                  <a:pt x="234314" y="213487"/>
                </a:lnTo>
                <a:lnTo>
                  <a:pt x="225678" y="204977"/>
                </a:lnTo>
                <a:lnTo>
                  <a:pt x="225252" y="187832"/>
                </a:lnTo>
                <a:lnTo>
                  <a:pt x="210820" y="187832"/>
                </a:lnTo>
                <a:lnTo>
                  <a:pt x="170052" y="147574"/>
                </a:lnTo>
                <a:lnTo>
                  <a:pt x="169806" y="136651"/>
                </a:lnTo>
                <a:lnTo>
                  <a:pt x="159003" y="136651"/>
                </a:lnTo>
                <a:lnTo>
                  <a:pt x="131825" y="114680"/>
                </a:lnTo>
                <a:lnTo>
                  <a:pt x="104775" y="95250"/>
                </a:lnTo>
                <a:lnTo>
                  <a:pt x="103504" y="93979"/>
                </a:lnTo>
                <a:close/>
              </a:path>
              <a:path w="708659" h="710564">
                <a:moveTo>
                  <a:pt x="579667" y="319658"/>
                </a:moveTo>
                <a:lnTo>
                  <a:pt x="549148" y="319658"/>
                </a:lnTo>
                <a:lnTo>
                  <a:pt x="661161" y="379094"/>
                </a:lnTo>
                <a:lnTo>
                  <a:pt x="665987" y="371728"/>
                </a:lnTo>
                <a:lnTo>
                  <a:pt x="579667" y="319658"/>
                </a:lnTo>
                <a:close/>
              </a:path>
              <a:path w="708659" h="710564">
                <a:moveTo>
                  <a:pt x="649643" y="300863"/>
                </a:moveTo>
                <a:lnTo>
                  <a:pt x="626363" y="300863"/>
                </a:lnTo>
                <a:lnTo>
                  <a:pt x="685419" y="332358"/>
                </a:lnTo>
                <a:lnTo>
                  <a:pt x="690245" y="324992"/>
                </a:lnTo>
                <a:lnTo>
                  <a:pt x="649643" y="300863"/>
                </a:lnTo>
                <a:close/>
              </a:path>
              <a:path w="708659" h="710564">
                <a:moveTo>
                  <a:pt x="604774" y="174497"/>
                </a:moveTo>
                <a:lnTo>
                  <a:pt x="537845" y="286638"/>
                </a:lnTo>
                <a:lnTo>
                  <a:pt x="519556" y="292862"/>
                </a:lnTo>
                <a:lnTo>
                  <a:pt x="491235" y="294258"/>
                </a:lnTo>
                <a:lnTo>
                  <a:pt x="464311" y="294386"/>
                </a:lnTo>
                <a:lnTo>
                  <a:pt x="644659" y="294386"/>
                </a:lnTo>
                <a:lnTo>
                  <a:pt x="672846" y="283337"/>
                </a:lnTo>
                <a:lnTo>
                  <a:pt x="680183" y="280288"/>
                </a:lnTo>
                <a:lnTo>
                  <a:pt x="558673" y="280288"/>
                </a:lnTo>
                <a:lnTo>
                  <a:pt x="614552" y="179324"/>
                </a:lnTo>
                <a:lnTo>
                  <a:pt x="604774" y="174497"/>
                </a:lnTo>
                <a:close/>
              </a:path>
              <a:path w="708659" h="710564">
                <a:moveTo>
                  <a:pt x="649097" y="203707"/>
                </a:moveTo>
                <a:lnTo>
                  <a:pt x="615060" y="262763"/>
                </a:lnTo>
                <a:lnTo>
                  <a:pt x="585597" y="270382"/>
                </a:lnTo>
                <a:lnTo>
                  <a:pt x="558673" y="280288"/>
                </a:lnTo>
                <a:lnTo>
                  <a:pt x="680183" y="280288"/>
                </a:lnTo>
                <a:lnTo>
                  <a:pt x="705865" y="269620"/>
                </a:lnTo>
                <a:lnTo>
                  <a:pt x="708405" y="267207"/>
                </a:lnTo>
                <a:lnTo>
                  <a:pt x="705659" y="259079"/>
                </a:lnTo>
                <a:lnTo>
                  <a:pt x="628523" y="259079"/>
                </a:lnTo>
                <a:lnTo>
                  <a:pt x="657732" y="207390"/>
                </a:lnTo>
                <a:lnTo>
                  <a:pt x="649097" y="203707"/>
                </a:lnTo>
                <a:close/>
              </a:path>
              <a:path w="708659" h="710564">
                <a:moveTo>
                  <a:pt x="331470" y="43561"/>
                </a:moveTo>
                <a:lnTo>
                  <a:pt x="322960" y="47370"/>
                </a:lnTo>
                <a:lnTo>
                  <a:pt x="387476" y="162305"/>
                </a:lnTo>
                <a:lnTo>
                  <a:pt x="385063" y="172084"/>
                </a:lnTo>
                <a:lnTo>
                  <a:pt x="360806" y="221361"/>
                </a:lnTo>
                <a:lnTo>
                  <a:pt x="337565" y="252221"/>
                </a:lnTo>
                <a:lnTo>
                  <a:pt x="327913" y="262000"/>
                </a:lnTo>
                <a:lnTo>
                  <a:pt x="414443" y="262000"/>
                </a:lnTo>
                <a:lnTo>
                  <a:pt x="412496" y="243204"/>
                </a:lnTo>
                <a:lnTo>
                  <a:pt x="412263" y="218439"/>
                </a:lnTo>
                <a:lnTo>
                  <a:pt x="412330" y="215011"/>
                </a:lnTo>
                <a:lnTo>
                  <a:pt x="414527" y="186689"/>
                </a:lnTo>
                <a:lnTo>
                  <a:pt x="415798" y="180593"/>
                </a:lnTo>
                <a:lnTo>
                  <a:pt x="420624" y="168275"/>
                </a:lnTo>
                <a:lnTo>
                  <a:pt x="454303" y="147319"/>
                </a:lnTo>
                <a:lnTo>
                  <a:pt x="426592" y="147319"/>
                </a:lnTo>
                <a:lnTo>
                  <a:pt x="428963" y="138937"/>
                </a:lnTo>
                <a:lnTo>
                  <a:pt x="390905" y="138937"/>
                </a:lnTo>
                <a:lnTo>
                  <a:pt x="331470" y="43561"/>
                </a:lnTo>
                <a:close/>
              </a:path>
              <a:path w="708659" h="710564">
                <a:moveTo>
                  <a:pt x="702182" y="248792"/>
                </a:moveTo>
                <a:lnTo>
                  <a:pt x="699642" y="248792"/>
                </a:lnTo>
                <a:lnTo>
                  <a:pt x="664082" y="252729"/>
                </a:lnTo>
                <a:lnTo>
                  <a:pt x="628523" y="259079"/>
                </a:lnTo>
                <a:lnTo>
                  <a:pt x="705659" y="259079"/>
                </a:lnTo>
                <a:lnTo>
                  <a:pt x="702182" y="248792"/>
                </a:lnTo>
                <a:close/>
              </a:path>
              <a:path w="708659" h="710564">
                <a:moveTo>
                  <a:pt x="222503" y="77342"/>
                </a:moveTo>
                <a:lnTo>
                  <a:pt x="212598" y="77469"/>
                </a:lnTo>
                <a:lnTo>
                  <a:pt x="210820" y="187832"/>
                </a:lnTo>
                <a:lnTo>
                  <a:pt x="225252" y="187832"/>
                </a:lnTo>
                <a:lnTo>
                  <a:pt x="222503" y="77342"/>
                </a:lnTo>
                <a:close/>
              </a:path>
              <a:path w="708659" h="710564">
                <a:moveTo>
                  <a:pt x="524509" y="92709"/>
                </a:moveTo>
                <a:lnTo>
                  <a:pt x="426592" y="147319"/>
                </a:lnTo>
                <a:lnTo>
                  <a:pt x="454303" y="147319"/>
                </a:lnTo>
                <a:lnTo>
                  <a:pt x="528192" y="101345"/>
                </a:lnTo>
                <a:lnTo>
                  <a:pt x="524509" y="92709"/>
                </a:lnTo>
                <a:close/>
              </a:path>
              <a:path w="708659" h="710564">
                <a:moveTo>
                  <a:pt x="377951" y="18795"/>
                </a:moveTo>
                <a:lnTo>
                  <a:pt x="370585" y="23749"/>
                </a:lnTo>
                <a:lnTo>
                  <a:pt x="404113" y="83692"/>
                </a:lnTo>
                <a:lnTo>
                  <a:pt x="398145" y="111887"/>
                </a:lnTo>
                <a:lnTo>
                  <a:pt x="390905" y="138937"/>
                </a:lnTo>
                <a:lnTo>
                  <a:pt x="428963" y="138937"/>
                </a:lnTo>
                <a:lnTo>
                  <a:pt x="442213" y="92075"/>
                </a:lnTo>
                <a:lnTo>
                  <a:pt x="465998" y="77215"/>
                </a:lnTo>
                <a:lnTo>
                  <a:pt x="444626" y="77215"/>
                </a:lnTo>
                <a:lnTo>
                  <a:pt x="446365" y="68833"/>
                </a:lnTo>
                <a:lnTo>
                  <a:pt x="408939" y="68833"/>
                </a:lnTo>
                <a:lnTo>
                  <a:pt x="377951" y="18795"/>
                </a:lnTo>
                <a:close/>
              </a:path>
              <a:path w="708659" h="710564">
                <a:moveTo>
                  <a:pt x="168528" y="80137"/>
                </a:moveTo>
                <a:lnTo>
                  <a:pt x="161162" y="80137"/>
                </a:lnTo>
                <a:lnTo>
                  <a:pt x="159003" y="136651"/>
                </a:lnTo>
                <a:lnTo>
                  <a:pt x="169806" y="136651"/>
                </a:lnTo>
                <a:lnTo>
                  <a:pt x="168528" y="80137"/>
                </a:lnTo>
                <a:close/>
              </a:path>
              <a:path w="708659" h="710564">
                <a:moveTo>
                  <a:pt x="495934" y="49911"/>
                </a:moveTo>
                <a:lnTo>
                  <a:pt x="444626" y="77215"/>
                </a:lnTo>
                <a:lnTo>
                  <a:pt x="465998" y="77215"/>
                </a:lnTo>
                <a:lnTo>
                  <a:pt x="499745" y="56133"/>
                </a:lnTo>
                <a:lnTo>
                  <a:pt x="495934" y="49911"/>
                </a:lnTo>
                <a:close/>
              </a:path>
              <a:path w="708659" h="710564">
                <a:moveTo>
                  <a:pt x="435609" y="0"/>
                </a:moveTo>
                <a:lnTo>
                  <a:pt x="435609" y="2412"/>
                </a:lnTo>
                <a:lnTo>
                  <a:pt x="419861" y="35687"/>
                </a:lnTo>
                <a:lnTo>
                  <a:pt x="408939" y="68833"/>
                </a:lnTo>
                <a:lnTo>
                  <a:pt x="446365" y="68833"/>
                </a:lnTo>
                <a:lnTo>
                  <a:pt x="451738" y="42925"/>
                </a:lnTo>
                <a:lnTo>
                  <a:pt x="455295" y="7238"/>
                </a:lnTo>
                <a:lnTo>
                  <a:pt x="455167" y="4825"/>
                </a:lnTo>
                <a:lnTo>
                  <a:pt x="435609" y="0"/>
                </a:lnTo>
                <a:close/>
              </a:path>
            </a:pathLst>
          </a:custGeom>
          <a:solidFill>
            <a:srgbClr val="FDFFFF">
              <a:alpha val="1960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3" name="bg object 23"/>
          <p:cNvPicPr/>
          <p:nvPr/>
        </p:nvPicPr>
        <p:blipFill>
          <a:blip r:embed="rId12"/>
          <a:stretch>
            <a:fillRect/>
          </a:stretch>
        </p:blipFill>
        <p:spPr>
          <a:xfrm>
            <a:off x="7214616" y="4044696"/>
            <a:ext cx="1185672" cy="1248155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3"/>
          <a:stretch>
            <a:fillRect/>
          </a:stretch>
        </p:blipFill>
        <p:spPr>
          <a:xfrm>
            <a:off x="7319708" y="4150042"/>
            <a:ext cx="975995" cy="1037463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4"/>
          <a:stretch>
            <a:fillRect/>
          </a:stretch>
        </p:blipFill>
        <p:spPr>
          <a:xfrm>
            <a:off x="7409688" y="5311138"/>
            <a:ext cx="1536192" cy="1505712"/>
          </a:xfrm>
          <a:prstGeom prst="rect">
            <a:avLst/>
          </a:prstGeom>
        </p:spPr>
      </p:pic>
      <p:sp>
        <p:nvSpPr>
          <p:cNvPr id="26" name="bg object 26"/>
          <p:cNvSpPr/>
          <p:nvPr/>
        </p:nvSpPr>
        <p:spPr>
          <a:xfrm>
            <a:off x="7515479" y="5416930"/>
            <a:ext cx="1325245" cy="1295400"/>
          </a:xfrm>
          <a:custGeom>
            <a:rect l="l" t="t" r="r" b="b"/>
            <a:pathLst>
              <a:path w="1325245" h="1295400">
                <a:moveTo>
                  <a:pt x="548418" y="1154836"/>
                </a:moveTo>
                <a:lnTo>
                  <a:pt x="475615" y="1154836"/>
                </a:lnTo>
                <a:lnTo>
                  <a:pt x="437006" y="1284732"/>
                </a:lnTo>
                <a:lnTo>
                  <a:pt x="469900" y="1295311"/>
                </a:lnTo>
                <a:lnTo>
                  <a:pt x="515874" y="1161694"/>
                </a:lnTo>
                <a:lnTo>
                  <a:pt x="551811" y="1161694"/>
                </a:lnTo>
                <a:lnTo>
                  <a:pt x="548418" y="1154836"/>
                </a:lnTo>
                <a:close/>
              </a:path>
              <a:path w="1325245" h="1295400">
                <a:moveTo>
                  <a:pt x="551811" y="1161694"/>
                </a:moveTo>
                <a:lnTo>
                  <a:pt x="515874" y="1161694"/>
                </a:lnTo>
                <a:lnTo>
                  <a:pt x="568960" y="1260487"/>
                </a:lnTo>
                <a:lnTo>
                  <a:pt x="594232" y="1247444"/>
                </a:lnTo>
                <a:lnTo>
                  <a:pt x="551811" y="1161694"/>
                </a:lnTo>
                <a:close/>
              </a:path>
              <a:path w="1325245" h="1295400">
                <a:moveTo>
                  <a:pt x="583651" y="1077468"/>
                </a:moveTo>
                <a:lnTo>
                  <a:pt x="545973" y="1077468"/>
                </a:lnTo>
                <a:lnTo>
                  <a:pt x="617601" y="1212545"/>
                </a:lnTo>
                <a:lnTo>
                  <a:pt x="643001" y="1199502"/>
                </a:lnTo>
                <a:lnTo>
                  <a:pt x="583651" y="1077468"/>
                </a:lnTo>
                <a:close/>
              </a:path>
              <a:path w="1325245" h="1295400">
                <a:moveTo>
                  <a:pt x="579889" y="1069733"/>
                </a:moveTo>
                <a:lnTo>
                  <a:pt x="503047" y="1069733"/>
                </a:lnTo>
                <a:lnTo>
                  <a:pt x="488823" y="1113663"/>
                </a:lnTo>
                <a:lnTo>
                  <a:pt x="371982" y="1176032"/>
                </a:lnTo>
                <a:lnTo>
                  <a:pt x="383159" y="1197787"/>
                </a:lnTo>
                <a:lnTo>
                  <a:pt x="475615" y="1154836"/>
                </a:lnTo>
                <a:lnTo>
                  <a:pt x="548418" y="1154836"/>
                </a:lnTo>
                <a:lnTo>
                  <a:pt x="531876" y="1121397"/>
                </a:lnTo>
                <a:lnTo>
                  <a:pt x="545973" y="1077468"/>
                </a:lnTo>
                <a:lnTo>
                  <a:pt x="583651" y="1077468"/>
                </a:lnTo>
                <a:lnTo>
                  <a:pt x="579889" y="1069733"/>
                </a:lnTo>
                <a:close/>
              </a:path>
              <a:path w="1325245" h="1295400">
                <a:moveTo>
                  <a:pt x="1007363" y="994651"/>
                </a:moveTo>
                <a:lnTo>
                  <a:pt x="948054" y="994651"/>
                </a:lnTo>
                <a:lnTo>
                  <a:pt x="982979" y="1027087"/>
                </a:lnTo>
                <a:lnTo>
                  <a:pt x="979043" y="1162075"/>
                </a:lnTo>
                <a:lnTo>
                  <a:pt x="1002792" y="1163637"/>
                </a:lnTo>
                <a:lnTo>
                  <a:pt x="1009776" y="1056881"/>
                </a:lnTo>
                <a:lnTo>
                  <a:pt x="1063982" y="1056881"/>
                </a:lnTo>
                <a:lnTo>
                  <a:pt x="1037717" y="1026490"/>
                </a:lnTo>
                <a:lnTo>
                  <a:pt x="1148576" y="1026490"/>
                </a:lnTo>
                <a:lnTo>
                  <a:pt x="1150620" y="1005192"/>
                </a:lnTo>
                <a:lnTo>
                  <a:pt x="1008252" y="995807"/>
                </a:lnTo>
                <a:lnTo>
                  <a:pt x="1007363" y="994651"/>
                </a:lnTo>
                <a:close/>
              </a:path>
              <a:path w="1325245" h="1295400">
                <a:moveTo>
                  <a:pt x="1063982" y="1056881"/>
                </a:moveTo>
                <a:lnTo>
                  <a:pt x="1009776" y="1056881"/>
                </a:lnTo>
                <a:lnTo>
                  <a:pt x="1102105" y="1156169"/>
                </a:lnTo>
                <a:lnTo>
                  <a:pt x="1128268" y="1131265"/>
                </a:lnTo>
                <a:lnTo>
                  <a:pt x="1063982" y="1056881"/>
                </a:lnTo>
                <a:close/>
              </a:path>
              <a:path w="1325245" h="1295400">
                <a:moveTo>
                  <a:pt x="824987" y="782548"/>
                </a:moveTo>
                <a:lnTo>
                  <a:pt x="749680" y="782548"/>
                </a:lnTo>
                <a:lnTo>
                  <a:pt x="916686" y="960348"/>
                </a:lnTo>
                <a:lnTo>
                  <a:pt x="914019" y="1138174"/>
                </a:lnTo>
                <a:lnTo>
                  <a:pt x="940562" y="1140612"/>
                </a:lnTo>
                <a:lnTo>
                  <a:pt x="948054" y="994651"/>
                </a:lnTo>
                <a:lnTo>
                  <a:pt x="1007363" y="994651"/>
                </a:lnTo>
                <a:lnTo>
                  <a:pt x="980440" y="959650"/>
                </a:lnTo>
                <a:lnTo>
                  <a:pt x="1132749" y="959650"/>
                </a:lnTo>
                <a:lnTo>
                  <a:pt x="1132459" y="938834"/>
                </a:lnTo>
                <a:lnTo>
                  <a:pt x="949071" y="925334"/>
                </a:lnTo>
                <a:lnTo>
                  <a:pt x="824987" y="782548"/>
                </a:lnTo>
                <a:close/>
              </a:path>
              <a:path w="1325245" h="1295400">
                <a:moveTo>
                  <a:pt x="722087" y="789838"/>
                </a:moveTo>
                <a:lnTo>
                  <a:pt x="583819" y="789838"/>
                </a:lnTo>
                <a:lnTo>
                  <a:pt x="515239" y="1022184"/>
                </a:lnTo>
                <a:lnTo>
                  <a:pt x="360299" y="1108684"/>
                </a:lnTo>
                <a:lnTo>
                  <a:pt x="370586" y="1133195"/>
                </a:lnTo>
                <a:lnTo>
                  <a:pt x="503047" y="1069733"/>
                </a:lnTo>
                <a:lnTo>
                  <a:pt x="579889" y="1069733"/>
                </a:lnTo>
                <a:lnTo>
                  <a:pt x="560959" y="1030808"/>
                </a:lnTo>
                <a:lnTo>
                  <a:pt x="638682" y="807478"/>
                </a:lnTo>
                <a:lnTo>
                  <a:pt x="656885" y="807478"/>
                </a:lnTo>
                <a:lnTo>
                  <a:pt x="653161" y="800023"/>
                </a:lnTo>
                <a:lnTo>
                  <a:pt x="681389" y="800023"/>
                </a:lnTo>
                <a:lnTo>
                  <a:pt x="696087" y="798639"/>
                </a:lnTo>
                <a:lnTo>
                  <a:pt x="716026" y="792949"/>
                </a:lnTo>
                <a:lnTo>
                  <a:pt x="722087" y="789838"/>
                </a:lnTo>
                <a:close/>
              </a:path>
              <a:path w="1325245" h="1295400">
                <a:moveTo>
                  <a:pt x="656885" y="807478"/>
                </a:moveTo>
                <a:lnTo>
                  <a:pt x="638682" y="807478"/>
                </a:lnTo>
                <a:lnTo>
                  <a:pt x="729869" y="976071"/>
                </a:lnTo>
                <a:lnTo>
                  <a:pt x="726821" y="1032637"/>
                </a:lnTo>
                <a:lnTo>
                  <a:pt x="733298" y="1031646"/>
                </a:lnTo>
                <a:lnTo>
                  <a:pt x="737362" y="990574"/>
                </a:lnTo>
                <a:lnTo>
                  <a:pt x="745718" y="990574"/>
                </a:lnTo>
                <a:lnTo>
                  <a:pt x="737107" y="972337"/>
                </a:lnTo>
                <a:lnTo>
                  <a:pt x="738250" y="955090"/>
                </a:lnTo>
                <a:lnTo>
                  <a:pt x="730630" y="955090"/>
                </a:lnTo>
                <a:lnTo>
                  <a:pt x="656885" y="807478"/>
                </a:lnTo>
                <a:close/>
              </a:path>
              <a:path w="1325245" h="1295400">
                <a:moveTo>
                  <a:pt x="1148576" y="1026490"/>
                </a:moveTo>
                <a:lnTo>
                  <a:pt x="1037717" y="1026490"/>
                </a:lnTo>
                <a:lnTo>
                  <a:pt x="1148079" y="1031659"/>
                </a:lnTo>
                <a:lnTo>
                  <a:pt x="1148576" y="1026490"/>
                </a:lnTo>
                <a:close/>
              </a:path>
              <a:path w="1325245" h="1295400">
                <a:moveTo>
                  <a:pt x="745718" y="990574"/>
                </a:moveTo>
                <a:lnTo>
                  <a:pt x="737362" y="990574"/>
                </a:lnTo>
                <a:lnTo>
                  <a:pt x="756030" y="1026845"/>
                </a:lnTo>
                <a:lnTo>
                  <a:pt x="762380" y="1025867"/>
                </a:lnTo>
                <a:lnTo>
                  <a:pt x="745718" y="990574"/>
                </a:lnTo>
                <a:close/>
              </a:path>
              <a:path w="1325245" h="1295400">
                <a:moveTo>
                  <a:pt x="1132749" y="959650"/>
                </a:moveTo>
                <a:lnTo>
                  <a:pt x="980440" y="959650"/>
                </a:lnTo>
                <a:lnTo>
                  <a:pt x="1132840" y="966177"/>
                </a:lnTo>
                <a:lnTo>
                  <a:pt x="1132749" y="959650"/>
                </a:lnTo>
                <a:close/>
              </a:path>
              <a:path w="1325245" h="1295400">
                <a:moveTo>
                  <a:pt x="749609" y="783628"/>
                </a:moveTo>
                <a:lnTo>
                  <a:pt x="734187" y="783628"/>
                </a:lnTo>
                <a:lnTo>
                  <a:pt x="730630" y="955090"/>
                </a:lnTo>
                <a:lnTo>
                  <a:pt x="738250" y="955090"/>
                </a:lnTo>
                <a:lnTo>
                  <a:pt x="749609" y="783628"/>
                </a:lnTo>
                <a:close/>
              </a:path>
              <a:path w="1325245" h="1295400">
                <a:moveTo>
                  <a:pt x="408980" y="882129"/>
                </a:moveTo>
                <a:lnTo>
                  <a:pt x="399669" y="882129"/>
                </a:lnTo>
                <a:lnTo>
                  <a:pt x="376427" y="917028"/>
                </a:lnTo>
                <a:lnTo>
                  <a:pt x="381000" y="921537"/>
                </a:lnTo>
                <a:lnTo>
                  <a:pt x="408980" y="882129"/>
                </a:lnTo>
                <a:close/>
              </a:path>
              <a:path w="1325245" h="1295400">
                <a:moveTo>
                  <a:pt x="268721" y="760895"/>
                </a:moveTo>
                <a:lnTo>
                  <a:pt x="229743" y="760895"/>
                </a:lnTo>
                <a:lnTo>
                  <a:pt x="149098" y="889431"/>
                </a:lnTo>
                <a:lnTo>
                  <a:pt x="171069" y="905611"/>
                </a:lnTo>
                <a:lnTo>
                  <a:pt x="268721" y="760895"/>
                </a:lnTo>
                <a:close/>
              </a:path>
              <a:path w="1325245" h="1295400">
                <a:moveTo>
                  <a:pt x="570472" y="704964"/>
                </a:moveTo>
                <a:lnTo>
                  <a:pt x="508126" y="704964"/>
                </a:lnTo>
                <a:lnTo>
                  <a:pt x="407797" y="866533"/>
                </a:lnTo>
                <a:lnTo>
                  <a:pt x="356107" y="895375"/>
                </a:lnTo>
                <a:lnTo>
                  <a:pt x="360679" y="899883"/>
                </a:lnTo>
                <a:lnTo>
                  <a:pt x="399669" y="882129"/>
                </a:lnTo>
                <a:lnTo>
                  <a:pt x="408980" y="882129"/>
                </a:lnTo>
                <a:lnTo>
                  <a:pt x="414274" y="874674"/>
                </a:lnTo>
                <a:lnTo>
                  <a:pt x="449147" y="857224"/>
                </a:lnTo>
                <a:lnTo>
                  <a:pt x="425830" y="857224"/>
                </a:lnTo>
                <a:lnTo>
                  <a:pt x="522859" y="715746"/>
                </a:lnTo>
                <a:lnTo>
                  <a:pt x="579058" y="715746"/>
                </a:lnTo>
                <a:lnTo>
                  <a:pt x="570472" y="704964"/>
                </a:lnTo>
                <a:close/>
              </a:path>
              <a:path w="1325245" h="1295400">
                <a:moveTo>
                  <a:pt x="177946" y="778268"/>
                </a:moveTo>
                <a:lnTo>
                  <a:pt x="142367" y="778268"/>
                </a:lnTo>
                <a:lnTo>
                  <a:pt x="82296" y="871016"/>
                </a:lnTo>
                <a:lnTo>
                  <a:pt x="104394" y="887196"/>
                </a:lnTo>
                <a:lnTo>
                  <a:pt x="177946" y="778268"/>
                </a:lnTo>
                <a:close/>
              </a:path>
              <a:path w="1325245" h="1295400">
                <a:moveTo>
                  <a:pt x="579058" y="715746"/>
                </a:moveTo>
                <a:lnTo>
                  <a:pt x="522859" y="715746"/>
                </a:lnTo>
                <a:lnTo>
                  <a:pt x="532129" y="733869"/>
                </a:lnTo>
                <a:lnTo>
                  <a:pt x="545084" y="750150"/>
                </a:lnTo>
                <a:lnTo>
                  <a:pt x="558926" y="763676"/>
                </a:lnTo>
                <a:lnTo>
                  <a:pt x="576326" y="775335"/>
                </a:lnTo>
                <a:lnTo>
                  <a:pt x="425830" y="857224"/>
                </a:lnTo>
                <a:lnTo>
                  <a:pt x="449147" y="857224"/>
                </a:lnTo>
                <a:lnTo>
                  <a:pt x="583819" y="789838"/>
                </a:lnTo>
                <a:lnTo>
                  <a:pt x="722087" y="789838"/>
                </a:lnTo>
                <a:lnTo>
                  <a:pt x="734187" y="783628"/>
                </a:lnTo>
                <a:lnTo>
                  <a:pt x="749609" y="783628"/>
                </a:lnTo>
                <a:lnTo>
                  <a:pt x="749680" y="782548"/>
                </a:lnTo>
                <a:lnTo>
                  <a:pt x="824987" y="782548"/>
                </a:lnTo>
                <a:lnTo>
                  <a:pt x="800387" y="754240"/>
                </a:lnTo>
                <a:lnTo>
                  <a:pt x="670941" y="754240"/>
                </a:lnTo>
                <a:lnTo>
                  <a:pt x="649986" y="753554"/>
                </a:lnTo>
                <a:lnTo>
                  <a:pt x="627126" y="749249"/>
                </a:lnTo>
                <a:lnTo>
                  <a:pt x="608838" y="740333"/>
                </a:lnTo>
                <a:lnTo>
                  <a:pt x="588645" y="727786"/>
                </a:lnTo>
                <a:lnTo>
                  <a:pt x="579058" y="715746"/>
                </a:lnTo>
                <a:close/>
              </a:path>
              <a:path w="1325245" h="1295400">
                <a:moveTo>
                  <a:pt x="56261" y="659765"/>
                </a:moveTo>
                <a:lnTo>
                  <a:pt x="41021" y="679081"/>
                </a:lnTo>
                <a:lnTo>
                  <a:pt x="128270" y="737387"/>
                </a:lnTo>
                <a:lnTo>
                  <a:pt x="0" y="768883"/>
                </a:lnTo>
                <a:lnTo>
                  <a:pt x="6730" y="804379"/>
                </a:lnTo>
                <a:lnTo>
                  <a:pt x="142367" y="778268"/>
                </a:lnTo>
                <a:lnTo>
                  <a:pt x="177946" y="778268"/>
                </a:lnTo>
                <a:lnTo>
                  <a:pt x="185039" y="767765"/>
                </a:lnTo>
                <a:lnTo>
                  <a:pt x="229743" y="760895"/>
                </a:lnTo>
                <a:lnTo>
                  <a:pt x="268721" y="760895"/>
                </a:lnTo>
                <a:lnTo>
                  <a:pt x="275209" y="751281"/>
                </a:lnTo>
                <a:lnTo>
                  <a:pt x="384036" y="729640"/>
                </a:lnTo>
                <a:lnTo>
                  <a:pt x="170052" y="729640"/>
                </a:lnTo>
                <a:lnTo>
                  <a:pt x="56261" y="659765"/>
                </a:lnTo>
                <a:close/>
              </a:path>
              <a:path w="1325245" h="1295400">
                <a:moveTo>
                  <a:pt x="681389" y="800023"/>
                </a:moveTo>
                <a:lnTo>
                  <a:pt x="653161" y="800023"/>
                </a:lnTo>
                <a:lnTo>
                  <a:pt x="674243" y="800696"/>
                </a:lnTo>
                <a:lnTo>
                  <a:pt x="681389" y="800023"/>
                </a:lnTo>
                <a:close/>
              </a:path>
              <a:path w="1325245" h="1295400">
                <a:moveTo>
                  <a:pt x="1009129" y="744702"/>
                </a:moveTo>
                <a:lnTo>
                  <a:pt x="792099" y="744702"/>
                </a:lnTo>
                <a:lnTo>
                  <a:pt x="983615" y="751713"/>
                </a:lnTo>
                <a:lnTo>
                  <a:pt x="1031367" y="782193"/>
                </a:lnTo>
                <a:lnTo>
                  <a:pt x="1036827" y="774839"/>
                </a:lnTo>
                <a:lnTo>
                  <a:pt x="999109" y="750633"/>
                </a:lnTo>
                <a:lnTo>
                  <a:pt x="1043499" y="750633"/>
                </a:lnTo>
                <a:lnTo>
                  <a:pt x="1042924" y="746506"/>
                </a:lnTo>
                <a:lnTo>
                  <a:pt x="1009129" y="744702"/>
                </a:lnTo>
                <a:close/>
              </a:path>
              <a:path w="1325245" h="1295400">
                <a:moveTo>
                  <a:pt x="774087" y="532892"/>
                </a:moveTo>
                <a:lnTo>
                  <a:pt x="651128" y="532892"/>
                </a:lnTo>
                <a:lnTo>
                  <a:pt x="674877" y="534454"/>
                </a:lnTo>
                <a:lnTo>
                  <a:pt x="695071" y="537870"/>
                </a:lnTo>
                <a:lnTo>
                  <a:pt x="733551" y="559333"/>
                </a:lnTo>
                <a:lnTo>
                  <a:pt x="762126" y="592759"/>
                </a:lnTo>
                <a:lnTo>
                  <a:pt x="773556" y="632752"/>
                </a:lnTo>
                <a:lnTo>
                  <a:pt x="772032" y="656475"/>
                </a:lnTo>
                <a:lnTo>
                  <a:pt x="758825" y="697649"/>
                </a:lnTo>
                <a:lnTo>
                  <a:pt x="729996" y="730796"/>
                </a:lnTo>
                <a:lnTo>
                  <a:pt x="693674" y="749427"/>
                </a:lnTo>
                <a:lnTo>
                  <a:pt x="670941" y="754240"/>
                </a:lnTo>
                <a:lnTo>
                  <a:pt x="800387" y="754240"/>
                </a:lnTo>
                <a:lnTo>
                  <a:pt x="792099" y="744702"/>
                </a:lnTo>
                <a:lnTo>
                  <a:pt x="1009129" y="744702"/>
                </a:lnTo>
                <a:lnTo>
                  <a:pt x="986281" y="743483"/>
                </a:lnTo>
                <a:lnTo>
                  <a:pt x="981105" y="740054"/>
                </a:lnTo>
                <a:lnTo>
                  <a:pt x="966216" y="740054"/>
                </a:lnTo>
                <a:lnTo>
                  <a:pt x="793750" y="730097"/>
                </a:lnTo>
                <a:lnTo>
                  <a:pt x="805434" y="712647"/>
                </a:lnTo>
                <a:lnTo>
                  <a:pt x="812546" y="690676"/>
                </a:lnTo>
                <a:lnTo>
                  <a:pt x="818642" y="671461"/>
                </a:lnTo>
                <a:lnTo>
                  <a:pt x="819276" y="650494"/>
                </a:lnTo>
                <a:lnTo>
                  <a:pt x="845916" y="650494"/>
                </a:lnTo>
                <a:lnTo>
                  <a:pt x="826516" y="637641"/>
                </a:lnTo>
                <a:lnTo>
                  <a:pt x="1055495" y="582155"/>
                </a:lnTo>
                <a:lnTo>
                  <a:pt x="814070" y="582155"/>
                </a:lnTo>
                <a:lnTo>
                  <a:pt x="820164" y="572262"/>
                </a:lnTo>
                <a:lnTo>
                  <a:pt x="802131" y="572262"/>
                </a:lnTo>
                <a:lnTo>
                  <a:pt x="792734" y="554126"/>
                </a:lnTo>
                <a:lnTo>
                  <a:pt x="779779" y="537857"/>
                </a:lnTo>
                <a:lnTo>
                  <a:pt x="774087" y="532892"/>
                </a:lnTo>
                <a:close/>
              </a:path>
              <a:path w="1325245" h="1295400">
                <a:moveTo>
                  <a:pt x="1043499" y="750633"/>
                </a:moveTo>
                <a:lnTo>
                  <a:pt x="999109" y="750633"/>
                </a:lnTo>
                <a:lnTo>
                  <a:pt x="1043813" y="752881"/>
                </a:lnTo>
                <a:lnTo>
                  <a:pt x="1043499" y="750633"/>
                </a:lnTo>
                <a:close/>
              </a:path>
              <a:path w="1325245" h="1295400">
                <a:moveTo>
                  <a:pt x="845916" y="650494"/>
                </a:moveTo>
                <a:lnTo>
                  <a:pt x="819276" y="650494"/>
                </a:lnTo>
                <a:lnTo>
                  <a:pt x="966216" y="740054"/>
                </a:lnTo>
                <a:lnTo>
                  <a:pt x="981105" y="740054"/>
                </a:lnTo>
                <a:lnTo>
                  <a:pt x="845916" y="650494"/>
                </a:lnTo>
                <a:close/>
              </a:path>
              <a:path w="1325245" h="1295400">
                <a:moveTo>
                  <a:pt x="107696" y="612698"/>
                </a:moveTo>
                <a:lnTo>
                  <a:pt x="94234" y="635647"/>
                </a:lnTo>
                <a:lnTo>
                  <a:pt x="213741" y="716394"/>
                </a:lnTo>
                <a:lnTo>
                  <a:pt x="170052" y="729640"/>
                </a:lnTo>
                <a:lnTo>
                  <a:pt x="384036" y="729640"/>
                </a:lnTo>
                <a:lnTo>
                  <a:pt x="498994" y="706780"/>
                </a:lnTo>
                <a:lnTo>
                  <a:pt x="259206" y="706780"/>
                </a:lnTo>
                <a:lnTo>
                  <a:pt x="107696" y="612698"/>
                </a:lnTo>
                <a:close/>
              </a:path>
              <a:path w="1325245" h="1295400">
                <a:moveTo>
                  <a:pt x="281940" y="532371"/>
                </a:moveTo>
                <a:lnTo>
                  <a:pt x="282067" y="541489"/>
                </a:lnTo>
                <a:lnTo>
                  <a:pt x="338581" y="544525"/>
                </a:lnTo>
                <a:lnTo>
                  <a:pt x="495680" y="649478"/>
                </a:lnTo>
                <a:lnTo>
                  <a:pt x="259206" y="706780"/>
                </a:lnTo>
                <a:lnTo>
                  <a:pt x="498994" y="706780"/>
                </a:lnTo>
                <a:lnTo>
                  <a:pt x="508126" y="704964"/>
                </a:lnTo>
                <a:lnTo>
                  <a:pt x="570472" y="704964"/>
                </a:lnTo>
                <a:lnTo>
                  <a:pt x="562737" y="695248"/>
                </a:lnTo>
                <a:lnTo>
                  <a:pt x="554227" y="674370"/>
                </a:lnTo>
                <a:lnTo>
                  <a:pt x="552196" y="652500"/>
                </a:lnTo>
                <a:lnTo>
                  <a:pt x="552649" y="637514"/>
                </a:lnTo>
                <a:lnTo>
                  <a:pt x="505587" y="637514"/>
                </a:lnTo>
                <a:lnTo>
                  <a:pt x="356743" y="544322"/>
                </a:lnTo>
                <a:lnTo>
                  <a:pt x="611170" y="544322"/>
                </a:lnTo>
                <a:lnTo>
                  <a:pt x="620396" y="540562"/>
                </a:lnTo>
                <a:lnTo>
                  <a:pt x="533653" y="540562"/>
                </a:lnTo>
                <a:lnTo>
                  <a:pt x="341249" y="536282"/>
                </a:lnTo>
                <a:lnTo>
                  <a:pt x="337269" y="533742"/>
                </a:lnTo>
                <a:lnTo>
                  <a:pt x="323850" y="533742"/>
                </a:lnTo>
                <a:lnTo>
                  <a:pt x="281940" y="532371"/>
                </a:lnTo>
                <a:close/>
              </a:path>
              <a:path w="1325245" h="1295400">
                <a:moveTo>
                  <a:pt x="1127838" y="580339"/>
                </a:moveTo>
                <a:lnTo>
                  <a:pt x="1062990" y="580339"/>
                </a:lnTo>
                <a:lnTo>
                  <a:pt x="1215263" y="671677"/>
                </a:lnTo>
                <a:lnTo>
                  <a:pt x="1231519" y="649617"/>
                </a:lnTo>
                <a:lnTo>
                  <a:pt x="1127838" y="580339"/>
                </a:lnTo>
                <a:close/>
              </a:path>
              <a:path w="1325245" h="1295400">
                <a:moveTo>
                  <a:pt x="611170" y="544322"/>
                </a:moveTo>
                <a:lnTo>
                  <a:pt x="356743" y="544322"/>
                </a:lnTo>
                <a:lnTo>
                  <a:pt x="531114" y="557911"/>
                </a:lnTo>
                <a:lnTo>
                  <a:pt x="519429" y="575360"/>
                </a:lnTo>
                <a:lnTo>
                  <a:pt x="513334" y="594575"/>
                </a:lnTo>
                <a:lnTo>
                  <a:pt x="506222" y="616534"/>
                </a:lnTo>
                <a:lnTo>
                  <a:pt x="505587" y="637514"/>
                </a:lnTo>
                <a:lnTo>
                  <a:pt x="552649" y="637514"/>
                </a:lnTo>
                <a:lnTo>
                  <a:pt x="552830" y="631532"/>
                </a:lnTo>
                <a:lnTo>
                  <a:pt x="557149" y="608685"/>
                </a:lnTo>
                <a:lnTo>
                  <a:pt x="566166" y="590346"/>
                </a:lnTo>
                <a:lnTo>
                  <a:pt x="578612" y="570153"/>
                </a:lnTo>
                <a:lnTo>
                  <a:pt x="592201" y="556323"/>
                </a:lnTo>
                <a:lnTo>
                  <a:pt x="611170" y="544322"/>
                </a:lnTo>
                <a:close/>
              </a:path>
              <a:path w="1325245" h="1295400">
                <a:moveTo>
                  <a:pt x="1206849" y="558368"/>
                </a:moveTo>
                <a:lnTo>
                  <a:pt x="1154811" y="558368"/>
                </a:lnTo>
                <a:lnTo>
                  <a:pt x="1268602" y="628230"/>
                </a:lnTo>
                <a:lnTo>
                  <a:pt x="1281176" y="608037"/>
                </a:lnTo>
                <a:lnTo>
                  <a:pt x="1206849" y="558368"/>
                </a:lnTo>
                <a:close/>
              </a:path>
              <a:path w="1325245" h="1295400">
                <a:moveTo>
                  <a:pt x="1153795" y="382397"/>
                </a:moveTo>
                <a:lnTo>
                  <a:pt x="1049654" y="536727"/>
                </a:lnTo>
                <a:lnTo>
                  <a:pt x="814070" y="582155"/>
                </a:lnTo>
                <a:lnTo>
                  <a:pt x="1055495" y="582155"/>
                </a:lnTo>
                <a:lnTo>
                  <a:pt x="1062990" y="580339"/>
                </a:lnTo>
                <a:lnTo>
                  <a:pt x="1127838" y="580339"/>
                </a:lnTo>
                <a:lnTo>
                  <a:pt x="1109345" y="567982"/>
                </a:lnTo>
                <a:lnTo>
                  <a:pt x="1154811" y="558368"/>
                </a:lnTo>
                <a:lnTo>
                  <a:pt x="1206849" y="558368"/>
                </a:lnTo>
                <a:lnTo>
                  <a:pt x="1193927" y="549732"/>
                </a:lnTo>
                <a:lnTo>
                  <a:pt x="1290704" y="527100"/>
                </a:lnTo>
                <a:lnTo>
                  <a:pt x="1095121" y="527100"/>
                </a:lnTo>
                <a:lnTo>
                  <a:pt x="1175766" y="398564"/>
                </a:lnTo>
                <a:lnTo>
                  <a:pt x="1153795" y="382397"/>
                </a:lnTo>
                <a:close/>
              </a:path>
              <a:path w="1325245" h="1295400">
                <a:moveTo>
                  <a:pt x="909006" y="428040"/>
                </a:moveTo>
                <a:lnTo>
                  <a:pt x="899922" y="428040"/>
                </a:lnTo>
                <a:lnTo>
                  <a:pt x="802131" y="572262"/>
                </a:lnTo>
                <a:lnTo>
                  <a:pt x="820164" y="572262"/>
                </a:lnTo>
                <a:lnTo>
                  <a:pt x="909006" y="428040"/>
                </a:lnTo>
                <a:close/>
              </a:path>
              <a:path w="1325245" h="1295400">
                <a:moveTo>
                  <a:pt x="173990" y="255460"/>
                </a:moveTo>
                <a:lnTo>
                  <a:pt x="174371" y="282816"/>
                </a:lnTo>
                <a:lnTo>
                  <a:pt x="313944" y="291312"/>
                </a:lnTo>
                <a:lnTo>
                  <a:pt x="345313" y="325615"/>
                </a:lnTo>
                <a:lnTo>
                  <a:pt x="191678" y="325615"/>
                </a:lnTo>
                <a:lnTo>
                  <a:pt x="189611" y="348297"/>
                </a:lnTo>
                <a:lnTo>
                  <a:pt x="375793" y="362661"/>
                </a:lnTo>
                <a:lnTo>
                  <a:pt x="533653" y="540562"/>
                </a:lnTo>
                <a:lnTo>
                  <a:pt x="620396" y="540562"/>
                </a:lnTo>
                <a:lnTo>
                  <a:pt x="632078" y="535825"/>
                </a:lnTo>
                <a:lnTo>
                  <a:pt x="651128" y="532892"/>
                </a:lnTo>
                <a:lnTo>
                  <a:pt x="774087" y="532892"/>
                </a:lnTo>
                <a:lnTo>
                  <a:pt x="763270" y="523455"/>
                </a:lnTo>
                <a:lnTo>
                  <a:pt x="745744" y="511784"/>
                </a:lnTo>
                <a:lnTo>
                  <a:pt x="759024" y="504571"/>
                </a:lnTo>
                <a:lnTo>
                  <a:pt x="572516" y="504571"/>
                </a:lnTo>
                <a:lnTo>
                  <a:pt x="405511" y="326783"/>
                </a:lnTo>
                <a:lnTo>
                  <a:pt x="405546" y="325615"/>
                </a:lnTo>
                <a:lnTo>
                  <a:pt x="345313" y="325615"/>
                </a:lnTo>
                <a:lnTo>
                  <a:pt x="192024" y="321830"/>
                </a:lnTo>
                <a:lnTo>
                  <a:pt x="405660" y="321830"/>
                </a:lnTo>
                <a:lnTo>
                  <a:pt x="406545" y="292481"/>
                </a:lnTo>
                <a:lnTo>
                  <a:pt x="374142" y="292481"/>
                </a:lnTo>
                <a:lnTo>
                  <a:pt x="341884" y="260921"/>
                </a:lnTo>
                <a:lnTo>
                  <a:pt x="341946" y="258775"/>
                </a:lnTo>
                <a:lnTo>
                  <a:pt x="288036" y="258775"/>
                </a:lnTo>
                <a:lnTo>
                  <a:pt x="173990" y="255460"/>
                </a:lnTo>
                <a:close/>
              </a:path>
              <a:path w="1325245" h="1295400">
                <a:moveTo>
                  <a:pt x="293497" y="505802"/>
                </a:moveTo>
                <a:lnTo>
                  <a:pt x="288925" y="510413"/>
                </a:lnTo>
                <a:lnTo>
                  <a:pt x="323850" y="533742"/>
                </a:lnTo>
                <a:lnTo>
                  <a:pt x="337269" y="533742"/>
                </a:lnTo>
                <a:lnTo>
                  <a:pt x="293497" y="505802"/>
                </a:lnTo>
                <a:close/>
              </a:path>
              <a:path w="1325245" h="1295400">
                <a:moveTo>
                  <a:pt x="1220470" y="400812"/>
                </a:moveTo>
                <a:lnTo>
                  <a:pt x="1140714" y="517486"/>
                </a:lnTo>
                <a:lnTo>
                  <a:pt x="1095121" y="527100"/>
                </a:lnTo>
                <a:lnTo>
                  <a:pt x="1290704" y="527100"/>
                </a:lnTo>
                <a:lnTo>
                  <a:pt x="1324864" y="519112"/>
                </a:lnTo>
                <a:lnTo>
                  <a:pt x="1323086" y="509739"/>
                </a:lnTo>
                <a:lnTo>
                  <a:pt x="1182497" y="509739"/>
                </a:lnTo>
                <a:lnTo>
                  <a:pt x="1239901" y="416102"/>
                </a:lnTo>
                <a:lnTo>
                  <a:pt x="1220470" y="400812"/>
                </a:lnTo>
                <a:close/>
              </a:path>
              <a:path w="1325245" h="1295400">
                <a:moveTo>
                  <a:pt x="1318132" y="483628"/>
                </a:moveTo>
                <a:lnTo>
                  <a:pt x="1182497" y="509739"/>
                </a:lnTo>
                <a:lnTo>
                  <a:pt x="1323086" y="509739"/>
                </a:lnTo>
                <a:lnTo>
                  <a:pt x="1318132" y="483628"/>
                </a:lnTo>
                <a:close/>
              </a:path>
              <a:path w="1325245" h="1295400">
                <a:moveTo>
                  <a:pt x="566166" y="260273"/>
                </a:moveTo>
                <a:lnTo>
                  <a:pt x="559816" y="261264"/>
                </a:lnTo>
                <a:lnTo>
                  <a:pt x="585851" y="312039"/>
                </a:lnTo>
                <a:lnTo>
                  <a:pt x="572516" y="504571"/>
                </a:lnTo>
                <a:lnTo>
                  <a:pt x="759024" y="504571"/>
                </a:lnTo>
                <a:lnTo>
                  <a:pt x="759398" y="504367"/>
                </a:lnTo>
                <a:lnTo>
                  <a:pt x="590676" y="504367"/>
                </a:lnTo>
                <a:lnTo>
                  <a:pt x="595122" y="330174"/>
                </a:lnTo>
                <a:lnTo>
                  <a:pt x="604858" y="330174"/>
                </a:lnTo>
                <a:lnTo>
                  <a:pt x="595049" y="312039"/>
                </a:lnTo>
                <a:lnTo>
                  <a:pt x="595059" y="297434"/>
                </a:lnTo>
                <a:lnTo>
                  <a:pt x="587501" y="297434"/>
                </a:lnTo>
                <a:lnTo>
                  <a:pt x="566166" y="260273"/>
                </a:lnTo>
                <a:close/>
              </a:path>
              <a:path w="1325245" h="1295400">
                <a:moveTo>
                  <a:pt x="647953" y="486422"/>
                </a:moveTo>
                <a:lnTo>
                  <a:pt x="628776" y="489369"/>
                </a:lnTo>
                <a:lnTo>
                  <a:pt x="608838" y="495058"/>
                </a:lnTo>
                <a:lnTo>
                  <a:pt x="590676" y="504367"/>
                </a:lnTo>
                <a:lnTo>
                  <a:pt x="759398" y="504367"/>
                </a:lnTo>
                <a:lnTo>
                  <a:pt x="772445" y="497281"/>
                </a:lnTo>
                <a:lnTo>
                  <a:pt x="738377" y="497281"/>
                </a:lnTo>
                <a:lnTo>
                  <a:pt x="741387" y="487095"/>
                </a:lnTo>
                <a:lnTo>
                  <a:pt x="668909" y="487095"/>
                </a:lnTo>
                <a:lnTo>
                  <a:pt x="647953" y="486422"/>
                </a:lnTo>
                <a:close/>
              </a:path>
              <a:path w="1325245" h="1295400">
                <a:moveTo>
                  <a:pt x="941070" y="365582"/>
                </a:moveTo>
                <a:lnTo>
                  <a:pt x="910717" y="413334"/>
                </a:lnTo>
                <a:lnTo>
                  <a:pt x="738377" y="497281"/>
                </a:lnTo>
                <a:lnTo>
                  <a:pt x="772445" y="497281"/>
                </a:lnTo>
                <a:lnTo>
                  <a:pt x="899922" y="428040"/>
                </a:lnTo>
                <a:lnTo>
                  <a:pt x="909006" y="428040"/>
                </a:lnTo>
                <a:lnTo>
                  <a:pt x="915289" y="417842"/>
                </a:lnTo>
                <a:lnTo>
                  <a:pt x="938586" y="405879"/>
                </a:lnTo>
                <a:lnTo>
                  <a:pt x="925195" y="405879"/>
                </a:lnTo>
                <a:lnTo>
                  <a:pt x="946657" y="367347"/>
                </a:lnTo>
                <a:lnTo>
                  <a:pt x="941070" y="365582"/>
                </a:lnTo>
                <a:close/>
              </a:path>
              <a:path w="1325245" h="1295400">
                <a:moveTo>
                  <a:pt x="604858" y="330174"/>
                </a:moveTo>
                <a:lnTo>
                  <a:pt x="595122" y="330174"/>
                </a:lnTo>
                <a:lnTo>
                  <a:pt x="668909" y="487095"/>
                </a:lnTo>
                <a:lnTo>
                  <a:pt x="741387" y="487095"/>
                </a:lnTo>
                <a:lnTo>
                  <a:pt x="743328" y="480529"/>
                </a:lnTo>
                <a:lnTo>
                  <a:pt x="686180" y="480529"/>
                </a:lnTo>
                <a:lnTo>
                  <a:pt x="604858" y="330174"/>
                </a:lnTo>
                <a:close/>
              </a:path>
              <a:path w="1325245" h="1295400">
                <a:moveTo>
                  <a:pt x="704469" y="74549"/>
                </a:moveTo>
                <a:lnTo>
                  <a:pt x="681863" y="88519"/>
                </a:lnTo>
                <a:lnTo>
                  <a:pt x="762126" y="253568"/>
                </a:lnTo>
                <a:lnTo>
                  <a:pt x="686180" y="480529"/>
                </a:lnTo>
                <a:lnTo>
                  <a:pt x="743328" y="480529"/>
                </a:lnTo>
                <a:lnTo>
                  <a:pt x="807847" y="262191"/>
                </a:lnTo>
                <a:lnTo>
                  <a:pt x="890925" y="218262"/>
                </a:lnTo>
                <a:lnTo>
                  <a:pt x="821944" y="218262"/>
                </a:lnTo>
                <a:lnTo>
                  <a:pt x="824426" y="210527"/>
                </a:lnTo>
                <a:lnTo>
                  <a:pt x="778891" y="210527"/>
                </a:lnTo>
                <a:lnTo>
                  <a:pt x="704469" y="74549"/>
                </a:lnTo>
                <a:close/>
              </a:path>
              <a:path w="1325245" h="1295400">
                <a:moveTo>
                  <a:pt x="961390" y="387248"/>
                </a:moveTo>
                <a:lnTo>
                  <a:pt x="925195" y="405879"/>
                </a:lnTo>
                <a:lnTo>
                  <a:pt x="938586" y="405879"/>
                </a:lnTo>
                <a:lnTo>
                  <a:pt x="966089" y="391756"/>
                </a:lnTo>
                <a:lnTo>
                  <a:pt x="961390" y="387248"/>
                </a:lnTo>
                <a:close/>
              </a:path>
              <a:path w="1325245" h="1295400">
                <a:moveTo>
                  <a:pt x="589788" y="252730"/>
                </a:moveTo>
                <a:lnTo>
                  <a:pt x="587501" y="297434"/>
                </a:lnTo>
                <a:lnTo>
                  <a:pt x="595059" y="297434"/>
                </a:lnTo>
                <a:lnTo>
                  <a:pt x="595249" y="254495"/>
                </a:lnTo>
                <a:lnTo>
                  <a:pt x="589788" y="252730"/>
                </a:lnTo>
                <a:close/>
              </a:path>
              <a:path w="1325245" h="1295400">
                <a:moveTo>
                  <a:pt x="384301" y="147447"/>
                </a:moveTo>
                <a:lnTo>
                  <a:pt x="374142" y="292481"/>
                </a:lnTo>
                <a:lnTo>
                  <a:pt x="406545" y="292481"/>
                </a:lnTo>
                <a:lnTo>
                  <a:pt x="410845" y="149860"/>
                </a:lnTo>
                <a:lnTo>
                  <a:pt x="384301" y="147447"/>
                </a:lnTo>
                <a:close/>
              </a:path>
              <a:path w="1325245" h="1295400">
                <a:moveTo>
                  <a:pt x="222757" y="131826"/>
                </a:moveTo>
                <a:lnTo>
                  <a:pt x="196596" y="156718"/>
                </a:lnTo>
                <a:lnTo>
                  <a:pt x="288036" y="258775"/>
                </a:lnTo>
                <a:lnTo>
                  <a:pt x="341946" y="258775"/>
                </a:lnTo>
                <a:lnTo>
                  <a:pt x="342859" y="227495"/>
                </a:lnTo>
                <a:lnTo>
                  <a:pt x="313181" y="227495"/>
                </a:lnTo>
                <a:lnTo>
                  <a:pt x="222757" y="131826"/>
                </a:lnTo>
                <a:close/>
              </a:path>
              <a:path w="1325245" h="1295400">
                <a:moveTo>
                  <a:pt x="319404" y="123444"/>
                </a:moveTo>
                <a:lnTo>
                  <a:pt x="313181" y="227495"/>
                </a:lnTo>
                <a:lnTo>
                  <a:pt x="342859" y="227495"/>
                </a:lnTo>
                <a:lnTo>
                  <a:pt x="345821" y="125984"/>
                </a:lnTo>
                <a:lnTo>
                  <a:pt x="319404" y="123444"/>
                </a:lnTo>
                <a:close/>
              </a:path>
              <a:path w="1325245" h="1295400">
                <a:moveTo>
                  <a:pt x="951611" y="153924"/>
                </a:moveTo>
                <a:lnTo>
                  <a:pt x="821944" y="218262"/>
                </a:lnTo>
                <a:lnTo>
                  <a:pt x="890925" y="218262"/>
                </a:lnTo>
                <a:lnTo>
                  <a:pt x="964565" y="179324"/>
                </a:lnTo>
                <a:lnTo>
                  <a:pt x="951611" y="153924"/>
                </a:lnTo>
                <a:close/>
              </a:path>
              <a:path w="1325245" h="1295400">
                <a:moveTo>
                  <a:pt x="752348" y="29337"/>
                </a:moveTo>
                <a:lnTo>
                  <a:pt x="730630" y="40513"/>
                </a:lnTo>
                <a:lnTo>
                  <a:pt x="793115" y="166624"/>
                </a:lnTo>
                <a:lnTo>
                  <a:pt x="778891" y="210527"/>
                </a:lnTo>
                <a:lnTo>
                  <a:pt x="824426" y="210527"/>
                </a:lnTo>
                <a:lnTo>
                  <a:pt x="836041" y="174345"/>
                </a:lnTo>
                <a:lnTo>
                  <a:pt x="909792" y="135001"/>
                </a:lnTo>
                <a:lnTo>
                  <a:pt x="845566" y="135001"/>
                </a:lnTo>
                <a:lnTo>
                  <a:pt x="847604" y="128143"/>
                </a:lnTo>
                <a:lnTo>
                  <a:pt x="805434" y="128143"/>
                </a:lnTo>
                <a:lnTo>
                  <a:pt x="752348" y="29337"/>
                </a:lnTo>
                <a:close/>
              </a:path>
              <a:path w="1325245" h="1295400">
                <a:moveTo>
                  <a:pt x="939926" y="86614"/>
                </a:moveTo>
                <a:lnTo>
                  <a:pt x="845566" y="135001"/>
                </a:lnTo>
                <a:lnTo>
                  <a:pt x="909792" y="135001"/>
                </a:lnTo>
                <a:lnTo>
                  <a:pt x="952880" y="112014"/>
                </a:lnTo>
                <a:lnTo>
                  <a:pt x="939926" y="86614"/>
                </a:lnTo>
                <a:close/>
              </a:path>
              <a:path w="1325245" h="1295400">
                <a:moveTo>
                  <a:pt x="849629" y="0"/>
                </a:moveTo>
                <a:lnTo>
                  <a:pt x="805434" y="128143"/>
                </a:lnTo>
                <a:lnTo>
                  <a:pt x="847604" y="128143"/>
                </a:lnTo>
                <a:lnTo>
                  <a:pt x="882523" y="10668"/>
                </a:lnTo>
                <a:lnTo>
                  <a:pt x="849629" y="0"/>
                </a:lnTo>
                <a:close/>
              </a:path>
            </a:pathLst>
          </a:custGeom>
          <a:solidFill>
            <a:srgbClr val="FDFFFF">
              <a:alpha val="1960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7" name="bg object 27"/>
          <p:cNvPicPr/>
          <p:nvPr/>
        </p:nvPicPr>
        <p:blipFill>
          <a:blip r:embed="rId15"/>
          <a:stretch>
            <a:fillRect/>
          </a:stretch>
        </p:blipFill>
        <p:spPr>
          <a:xfrm>
            <a:off x="6829043" y="1837943"/>
            <a:ext cx="917448" cy="920496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6933438" y="1943099"/>
            <a:ext cx="708660" cy="710565"/>
          </a:xfrm>
          <a:custGeom>
            <a:rect l="l" t="t" r="r" b="b"/>
            <a:pathLst>
              <a:path w="708659" h="710564">
                <a:moveTo>
                  <a:pt x="308537" y="634364"/>
                </a:moveTo>
                <a:lnTo>
                  <a:pt x="262508" y="634364"/>
                </a:lnTo>
                <a:lnTo>
                  <a:pt x="256666" y="667512"/>
                </a:lnTo>
                <a:lnTo>
                  <a:pt x="253110" y="703199"/>
                </a:lnTo>
                <a:lnTo>
                  <a:pt x="253110" y="705612"/>
                </a:lnTo>
                <a:lnTo>
                  <a:pt x="272795" y="710438"/>
                </a:lnTo>
                <a:lnTo>
                  <a:pt x="272795" y="707898"/>
                </a:lnTo>
                <a:lnTo>
                  <a:pt x="288543" y="674751"/>
                </a:lnTo>
                <a:lnTo>
                  <a:pt x="299465" y="641476"/>
                </a:lnTo>
                <a:lnTo>
                  <a:pt x="312500" y="641476"/>
                </a:lnTo>
                <a:lnTo>
                  <a:pt x="308537" y="634364"/>
                </a:lnTo>
                <a:close/>
              </a:path>
              <a:path w="708659" h="710564">
                <a:moveTo>
                  <a:pt x="312500" y="641476"/>
                </a:moveTo>
                <a:lnTo>
                  <a:pt x="299465" y="641476"/>
                </a:lnTo>
                <a:lnTo>
                  <a:pt x="330453" y="691641"/>
                </a:lnTo>
                <a:lnTo>
                  <a:pt x="337692" y="686688"/>
                </a:lnTo>
                <a:lnTo>
                  <a:pt x="312500" y="641476"/>
                </a:lnTo>
                <a:close/>
              </a:path>
              <a:path w="708659" h="710564">
                <a:moveTo>
                  <a:pt x="334046" y="571500"/>
                </a:moveTo>
                <a:lnTo>
                  <a:pt x="317372" y="571500"/>
                </a:lnTo>
                <a:lnTo>
                  <a:pt x="375665" y="668020"/>
                </a:lnTo>
                <a:lnTo>
                  <a:pt x="385444" y="663066"/>
                </a:lnTo>
                <a:lnTo>
                  <a:pt x="334046" y="571500"/>
                </a:lnTo>
                <a:close/>
              </a:path>
              <a:path w="708659" h="710564">
                <a:moveTo>
                  <a:pt x="329341" y="563117"/>
                </a:moveTo>
                <a:lnTo>
                  <a:pt x="281812" y="563117"/>
                </a:lnTo>
                <a:lnTo>
                  <a:pt x="266191" y="618363"/>
                </a:lnTo>
                <a:lnTo>
                  <a:pt x="208660" y="654303"/>
                </a:lnTo>
                <a:lnTo>
                  <a:pt x="212343" y="660400"/>
                </a:lnTo>
                <a:lnTo>
                  <a:pt x="262508" y="634364"/>
                </a:lnTo>
                <a:lnTo>
                  <a:pt x="308537" y="634364"/>
                </a:lnTo>
                <a:lnTo>
                  <a:pt x="304291" y="626745"/>
                </a:lnTo>
                <a:lnTo>
                  <a:pt x="310260" y="598551"/>
                </a:lnTo>
                <a:lnTo>
                  <a:pt x="317372" y="571500"/>
                </a:lnTo>
                <a:lnTo>
                  <a:pt x="334046" y="571500"/>
                </a:lnTo>
                <a:lnTo>
                  <a:pt x="329341" y="563117"/>
                </a:lnTo>
                <a:close/>
              </a:path>
              <a:path w="708659" h="710564">
                <a:moveTo>
                  <a:pt x="477888" y="448310"/>
                </a:moveTo>
                <a:lnTo>
                  <a:pt x="380491" y="448310"/>
                </a:lnTo>
                <a:lnTo>
                  <a:pt x="389127" y="449579"/>
                </a:lnTo>
                <a:lnTo>
                  <a:pt x="400176" y="453136"/>
                </a:lnTo>
                <a:lnTo>
                  <a:pt x="445769" y="476250"/>
                </a:lnTo>
                <a:lnTo>
                  <a:pt x="482726" y="505460"/>
                </a:lnTo>
                <a:lnTo>
                  <a:pt x="485901" y="633095"/>
                </a:lnTo>
                <a:lnTo>
                  <a:pt x="496950" y="634238"/>
                </a:lnTo>
                <a:lnTo>
                  <a:pt x="497585" y="522477"/>
                </a:lnTo>
                <a:lnTo>
                  <a:pt x="551795" y="522477"/>
                </a:lnTo>
                <a:lnTo>
                  <a:pt x="542925" y="513714"/>
                </a:lnTo>
                <a:lnTo>
                  <a:pt x="521969" y="495426"/>
                </a:lnTo>
                <a:lnTo>
                  <a:pt x="636015" y="493522"/>
                </a:lnTo>
                <a:lnTo>
                  <a:pt x="636015" y="481202"/>
                </a:lnTo>
                <a:lnTo>
                  <a:pt x="504697" y="480695"/>
                </a:lnTo>
                <a:lnTo>
                  <a:pt x="497204" y="473455"/>
                </a:lnTo>
                <a:lnTo>
                  <a:pt x="491108" y="467360"/>
                </a:lnTo>
                <a:lnTo>
                  <a:pt x="477888" y="448310"/>
                </a:lnTo>
                <a:close/>
              </a:path>
              <a:path w="708659" h="710564">
                <a:moveTo>
                  <a:pt x="551795" y="522477"/>
                </a:moveTo>
                <a:lnTo>
                  <a:pt x="497585" y="522477"/>
                </a:lnTo>
                <a:lnTo>
                  <a:pt x="538352" y="562737"/>
                </a:lnTo>
                <a:lnTo>
                  <a:pt x="539876" y="630301"/>
                </a:lnTo>
                <a:lnTo>
                  <a:pt x="548512" y="631444"/>
                </a:lnTo>
                <a:lnTo>
                  <a:pt x="549401" y="573786"/>
                </a:lnTo>
                <a:lnTo>
                  <a:pt x="598744" y="573786"/>
                </a:lnTo>
                <a:lnTo>
                  <a:pt x="598551" y="573532"/>
                </a:lnTo>
                <a:lnTo>
                  <a:pt x="575055" y="545338"/>
                </a:lnTo>
                <a:lnTo>
                  <a:pt x="633856" y="545084"/>
                </a:lnTo>
                <a:lnTo>
                  <a:pt x="633856" y="535177"/>
                </a:lnTo>
                <a:lnTo>
                  <a:pt x="563879" y="534415"/>
                </a:lnTo>
                <a:lnTo>
                  <a:pt x="551795" y="522477"/>
                </a:lnTo>
                <a:close/>
              </a:path>
              <a:path w="708659" h="710564">
                <a:moveTo>
                  <a:pt x="598744" y="573786"/>
                </a:moveTo>
                <a:lnTo>
                  <a:pt x="549401" y="573786"/>
                </a:lnTo>
                <a:lnTo>
                  <a:pt x="575309" y="596900"/>
                </a:lnTo>
                <a:lnTo>
                  <a:pt x="606170" y="617601"/>
                </a:lnTo>
                <a:lnTo>
                  <a:pt x="608583" y="620013"/>
                </a:lnTo>
                <a:lnTo>
                  <a:pt x="610996" y="617601"/>
                </a:lnTo>
                <a:lnTo>
                  <a:pt x="613409" y="615061"/>
                </a:lnTo>
                <a:lnTo>
                  <a:pt x="623188" y="605282"/>
                </a:lnTo>
                <a:lnTo>
                  <a:pt x="620776" y="602741"/>
                </a:lnTo>
                <a:lnTo>
                  <a:pt x="598744" y="573786"/>
                </a:lnTo>
                <a:close/>
              </a:path>
              <a:path w="708659" h="710564">
                <a:moveTo>
                  <a:pt x="459199" y="416051"/>
                </a:moveTo>
                <a:lnTo>
                  <a:pt x="244093" y="416051"/>
                </a:lnTo>
                <a:lnTo>
                  <a:pt x="267461" y="417067"/>
                </a:lnTo>
                <a:lnTo>
                  <a:pt x="278510" y="420750"/>
                </a:lnTo>
                <a:lnTo>
                  <a:pt x="287146" y="424307"/>
                </a:lnTo>
                <a:lnTo>
                  <a:pt x="290829" y="432942"/>
                </a:lnTo>
                <a:lnTo>
                  <a:pt x="292120" y="444119"/>
                </a:lnTo>
                <a:lnTo>
                  <a:pt x="295909" y="467233"/>
                </a:lnTo>
                <a:lnTo>
                  <a:pt x="293877" y="523748"/>
                </a:lnTo>
                <a:lnTo>
                  <a:pt x="292607" y="529844"/>
                </a:lnTo>
                <a:lnTo>
                  <a:pt x="287781" y="542163"/>
                </a:lnTo>
                <a:lnTo>
                  <a:pt x="180212" y="609091"/>
                </a:lnTo>
                <a:lnTo>
                  <a:pt x="183895" y="617601"/>
                </a:lnTo>
                <a:lnTo>
                  <a:pt x="281812" y="563117"/>
                </a:lnTo>
                <a:lnTo>
                  <a:pt x="329341" y="563117"/>
                </a:lnTo>
                <a:lnTo>
                  <a:pt x="320928" y="548132"/>
                </a:lnTo>
                <a:lnTo>
                  <a:pt x="323341" y="538226"/>
                </a:lnTo>
                <a:lnTo>
                  <a:pt x="324484" y="529716"/>
                </a:lnTo>
                <a:lnTo>
                  <a:pt x="346328" y="487807"/>
                </a:lnTo>
                <a:lnTo>
                  <a:pt x="358520" y="470535"/>
                </a:lnTo>
                <a:lnTo>
                  <a:pt x="369569" y="456946"/>
                </a:lnTo>
                <a:lnTo>
                  <a:pt x="380491" y="448310"/>
                </a:lnTo>
                <a:lnTo>
                  <a:pt x="477888" y="448310"/>
                </a:lnTo>
                <a:lnTo>
                  <a:pt x="474905" y="443991"/>
                </a:lnTo>
                <a:lnTo>
                  <a:pt x="461390" y="420877"/>
                </a:lnTo>
                <a:lnTo>
                  <a:pt x="459199" y="416051"/>
                </a:lnTo>
                <a:close/>
              </a:path>
              <a:path w="708659" h="710564">
                <a:moveTo>
                  <a:pt x="166088" y="431291"/>
                </a:moveTo>
                <a:lnTo>
                  <a:pt x="148462" y="431291"/>
                </a:lnTo>
                <a:lnTo>
                  <a:pt x="93852" y="530987"/>
                </a:lnTo>
                <a:lnTo>
                  <a:pt x="103631" y="535939"/>
                </a:lnTo>
                <a:lnTo>
                  <a:pt x="166088" y="431291"/>
                </a:lnTo>
                <a:close/>
              </a:path>
              <a:path w="708659" h="710564">
                <a:moveTo>
                  <a:pt x="91115" y="451358"/>
                </a:moveTo>
                <a:lnTo>
                  <a:pt x="79882" y="451358"/>
                </a:lnTo>
                <a:lnTo>
                  <a:pt x="50672" y="503047"/>
                </a:lnTo>
                <a:lnTo>
                  <a:pt x="58038" y="507873"/>
                </a:lnTo>
                <a:lnTo>
                  <a:pt x="91115" y="451358"/>
                </a:lnTo>
                <a:close/>
              </a:path>
              <a:path w="708659" h="710564">
                <a:moveTo>
                  <a:pt x="22986" y="378078"/>
                </a:moveTo>
                <a:lnTo>
                  <a:pt x="18033" y="385445"/>
                </a:lnTo>
                <a:lnTo>
                  <a:pt x="67309" y="414654"/>
                </a:lnTo>
                <a:lnTo>
                  <a:pt x="35559" y="427100"/>
                </a:lnTo>
                <a:lnTo>
                  <a:pt x="2412" y="440816"/>
                </a:lnTo>
                <a:lnTo>
                  <a:pt x="0" y="443229"/>
                </a:lnTo>
                <a:lnTo>
                  <a:pt x="0" y="445642"/>
                </a:lnTo>
                <a:lnTo>
                  <a:pt x="3809" y="459104"/>
                </a:lnTo>
                <a:lnTo>
                  <a:pt x="5079" y="462788"/>
                </a:lnTo>
                <a:lnTo>
                  <a:pt x="8762" y="461645"/>
                </a:lnTo>
                <a:lnTo>
                  <a:pt x="44322" y="457708"/>
                </a:lnTo>
                <a:lnTo>
                  <a:pt x="79882" y="451358"/>
                </a:lnTo>
                <a:lnTo>
                  <a:pt x="91115" y="451358"/>
                </a:lnTo>
                <a:lnTo>
                  <a:pt x="93344" y="447548"/>
                </a:lnTo>
                <a:lnTo>
                  <a:pt x="122681" y="440054"/>
                </a:lnTo>
                <a:lnTo>
                  <a:pt x="148462" y="431291"/>
                </a:lnTo>
                <a:lnTo>
                  <a:pt x="166088" y="431291"/>
                </a:lnTo>
                <a:lnTo>
                  <a:pt x="170560" y="423799"/>
                </a:lnTo>
                <a:lnTo>
                  <a:pt x="188848" y="417575"/>
                </a:lnTo>
                <a:lnTo>
                  <a:pt x="217042" y="416178"/>
                </a:lnTo>
                <a:lnTo>
                  <a:pt x="459199" y="416051"/>
                </a:lnTo>
                <a:lnTo>
                  <a:pt x="456835" y="410845"/>
                </a:lnTo>
                <a:lnTo>
                  <a:pt x="83311" y="410845"/>
                </a:lnTo>
                <a:lnTo>
                  <a:pt x="22986" y="378078"/>
                </a:lnTo>
                <a:close/>
              </a:path>
              <a:path w="708659" h="710564">
                <a:moveTo>
                  <a:pt x="47243" y="331215"/>
                </a:moveTo>
                <a:lnTo>
                  <a:pt x="41147" y="339851"/>
                </a:lnTo>
                <a:lnTo>
                  <a:pt x="137159" y="395732"/>
                </a:lnTo>
                <a:lnTo>
                  <a:pt x="83311" y="410845"/>
                </a:lnTo>
                <a:lnTo>
                  <a:pt x="456835" y="410845"/>
                </a:lnTo>
                <a:lnTo>
                  <a:pt x="451357" y="398779"/>
                </a:lnTo>
                <a:lnTo>
                  <a:pt x="449383" y="390778"/>
                </a:lnTo>
                <a:lnTo>
                  <a:pt x="159257" y="390778"/>
                </a:lnTo>
                <a:lnTo>
                  <a:pt x="47243" y="331215"/>
                </a:lnTo>
                <a:close/>
              </a:path>
              <a:path w="708659" h="710564">
                <a:moveTo>
                  <a:pt x="103504" y="94107"/>
                </a:moveTo>
                <a:lnTo>
                  <a:pt x="101091" y="96520"/>
                </a:lnTo>
                <a:lnTo>
                  <a:pt x="91312" y="106425"/>
                </a:lnTo>
                <a:lnTo>
                  <a:pt x="88900" y="108838"/>
                </a:lnTo>
                <a:lnTo>
                  <a:pt x="90042" y="110109"/>
                </a:lnTo>
                <a:lnTo>
                  <a:pt x="109854" y="139446"/>
                </a:lnTo>
                <a:lnTo>
                  <a:pt x="133350" y="165100"/>
                </a:lnTo>
                <a:lnTo>
                  <a:pt x="75691" y="166624"/>
                </a:lnTo>
                <a:lnTo>
                  <a:pt x="74548" y="175260"/>
                </a:lnTo>
                <a:lnTo>
                  <a:pt x="144525" y="176022"/>
                </a:lnTo>
                <a:lnTo>
                  <a:pt x="165480" y="196723"/>
                </a:lnTo>
                <a:lnTo>
                  <a:pt x="186435" y="215011"/>
                </a:lnTo>
                <a:lnTo>
                  <a:pt x="72389" y="219455"/>
                </a:lnTo>
                <a:lnTo>
                  <a:pt x="72389" y="229235"/>
                </a:lnTo>
                <a:lnTo>
                  <a:pt x="202564" y="230886"/>
                </a:lnTo>
                <a:lnTo>
                  <a:pt x="233425" y="266319"/>
                </a:lnTo>
                <a:lnTo>
                  <a:pt x="256920" y="311658"/>
                </a:lnTo>
                <a:lnTo>
                  <a:pt x="260730" y="329946"/>
                </a:lnTo>
                <a:lnTo>
                  <a:pt x="252221" y="341122"/>
                </a:lnTo>
                <a:lnTo>
                  <a:pt x="237616" y="353440"/>
                </a:lnTo>
                <a:lnTo>
                  <a:pt x="220471" y="365887"/>
                </a:lnTo>
                <a:lnTo>
                  <a:pt x="199643" y="377063"/>
                </a:lnTo>
                <a:lnTo>
                  <a:pt x="176402" y="388238"/>
                </a:lnTo>
                <a:lnTo>
                  <a:pt x="171576" y="388238"/>
                </a:lnTo>
                <a:lnTo>
                  <a:pt x="159257" y="390778"/>
                </a:lnTo>
                <a:lnTo>
                  <a:pt x="449383" y="390778"/>
                </a:lnTo>
                <a:lnTo>
                  <a:pt x="448944" y="389000"/>
                </a:lnTo>
                <a:lnTo>
                  <a:pt x="447675" y="380491"/>
                </a:lnTo>
                <a:lnTo>
                  <a:pt x="487933" y="344677"/>
                </a:lnTo>
                <a:lnTo>
                  <a:pt x="530732" y="323469"/>
                </a:lnTo>
                <a:lnTo>
                  <a:pt x="549147" y="319659"/>
                </a:lnTo>
                <a:lnTo>
                  <a:pt x="579456" y="319659"/>
                </a:lnTo>
                <a:lnTo>
                  <a:pt x="571245" y="314705"/>
                </a:lnTo>
                <a:lnTo>
                  <a:pt x="626363" y="300863"/>
                </a:lnTo>
                <a:lnTo>
                  <a:pt x="649466" y="300863"/>
                </a:lnTo>
                <a:lnTo>
                  <a:pt x="641095" y="295910"/>
                </a:lnTo>
                <a:lnTo>
                  <a:pt x="644944" y="294386"/>
                </a:lnTo>
                <a:lnTo>
                  <a:pt x="464311" y="294386"/>
                </a:lnTo>
                <a:lnTo>
                  <a:pt x="440943" y="293370"/>
                </a:lnTo>
                <a:lnTo>
                  <a:pt x="422528" y="287274"/>
                </a:lnTo>
                <a:lnTo>
                  <a:pt x="417575" y="277495"/>
                </a:lnTo>
                <a:lnTo>
                  <a:pt x="415035" y="267715"/>
                </a:lnTo>
                <a:lnTo>
                  <a:pt x="414456" y="262127"/>
                </a:lnTo>
                <a:lnTo>
                  <a:pt x="327913" y="262127"/>
                </a:lnTo>
                <a:lnTo>
                  <a:pt x="286003" y="247650"/>
                </a:lnTo>
                <a:lnTo>
                  <a:pt x="236854" y="218439"/>
                </a:lnTo>
                <a:lnTo>
                  <a:pt x="234314" y="213613"/>
                </a:lnTo>
                <a:lnTo>
                  <a:pt x="225678" y="204977"/>
                </a:lnTo>
                <a:lnTo>
                  <a:pt x="225255" y="187960"/>
                </a:lnTo>
                <a:lnTo>
                  <a:pt x="210819" y="187960"/>
                </a:lnTo>
                <a:lnTo>
                  <a:pt x="170052" y="147700"/>
                </a:lnTo>
                <a:lnTo>
                  <a:pt x="169803" y="136651"/>
                </a:lnTo>
                <a:lnTo>
                  <a:pt x="159003" y="136651"/>
                </a:lnTo>
                <a:lnTo>
                  <a:pt x="131825" y="114808"/>
                </a:lnTo>
                <a:lnTo>
                  <a:pt x="104775" y="95250"/>
                </a:lnTo>
                <a:lnTo>
                  <a:pt x="103504" y="94107"/>
                </a:lnTo>
                <a:close/>
              </a:path>
              <a:path w="708659" h="710564">
                <a:moveTo>
                  <a:pt x="579456" y="319659"/>
                </a:moveTo>
                <a:lnTo>
                  <a:pt x="549147" y="319659"/>
                </a:lnTo>
                <a:lnTo>
                  <a:pt x="661161" y="379222"/>
                </a:lnTo>
                <a:lnTo>
                  <a:pt x="665987" y="371855"/>
                </a:lnTo>
                <a:lnTo>
                  <a:pt x="579456" y="319659"/>
                </a:lnTo>
                <a:close/>
              </a:path>
              <a:path w="708659" h="710564">
                <a:moveTo>
                  <a:pt x="649466" y="300863"/>
                </a:moveTo>
                <a:lnTo>
                  <a:pt x="626363" y="300863"/>
                </a:lnTo>
                <a:lnTo>
                  <a:pt x="685418" y="332359"/>
                </a:lnTo>
                <a:lnTo>
                  <a:pt x="690244" y="324992"/>
                </a:lnTo>
                <a:lnTo>
                  <a:pt x="649466" y="300863"/>
                </a:lnTo>
                <a:close/>
              </a:path>
              <a:path w="708659" h="710564">
                <a:moveTo>
                  <a:pt x="604773" y="174498"/>
                </a:moveTo>
                <a:lnTo>
                  <a:pt x="537844" y="286638"/>
                </a:lnTo>
                <a:lnTo>
                  <a:pt x="519556" y="292862"/>
                </a:lnTo>
                <a:lnTo>
                  <a:pt x="491235" y="294259"/>
                </a:lnTo>
                <a:lnTo>
                  <a:pt x="464311" y="294386"/>
                </a:lnTo>
                <a:lnTo>
                  <a:pt x="644944" y="294386"/>
                </a:lnTo>
                <a:lnTo>
                  <a:pt x="672845" y="283337"/>
                </a:lnTo>
                <a:lnTo>
                  <a:pt x="679971" y="280415"/>
                </a:lnTo>
                <a:lnTo>
                  <a:pt x="558672" y="280415"/>
                </a:lnTo>
                <a:lnTo>
                  <a:pt x="614552" y="179450"/>
                </a:lnTo>
                <a:lnTo>
                  <a:pt x="604773" y="174498"/>
                </a:lnTo>
                <a:close/>
              </a:path>
              <a:path w="708659" h="710564">
                <a:moveTo>
                  <a:pt x="649096" y="203708"/>
                </a:moveTo>
                <a:lnTo>
                  <a:pt x="615060" y="262889"/>
                </a:lnTo>
                <a:lnTo>
                  <a:pt x="585596" y="270383"/>
                </a:lnTo>
                <a:lnTo>
                  <a:pt x="558672" y="280415"/>
                </a:lnTo>
                <a:lnTo>
                  <a:pt x="679971" y="280415"/>
                </a:lnTo>
                <a:lnTo>
                  <a:pt x="705992" y="269748"/>
                </a:lnTo>
                <a:lnTo>
                  <a:pt x="708405" y="267208"/>
                </a:lnTo>
                <a:lnTo>
                  <a:pt x="705659" y="259079"/>
                </a:lnTo>
                <a:lnTo>
                  <a:pt x="628522" y="259079"/>
                </a:lnTo>
                <a:lnTo>
                  <a:pt x="657732" y="207390"/>
                </a:lnTo>
                <a:lnTo>
                  <a:pt x="649096" y="203708"/>
                </a:lnTo>
                <a:close/>
              </a:path>
              <a:path w="708659" h="710564">
                <a:moveTo>
                  <a:pt x="331469" y="43561"/>
                </a:moveTo>
                <a:lnTo>
                  <a:pt x="322960" y="47371"/>
                </a:lnTo>
                <a:lnTo>
                  <a:pt x="387476" y="162305"/>
                </a:lnTo>
                <a:lnTo>
                  <a:pt x="385063" y="172212"/>
                </a:lnTo>
                <a:lnTo>
                  <a:pt x="360806" y="221361"/>
                </a:lnTo>
                <a:lnTo>
                  <a:pt x="337692" y="252222"/>
                </a:lnTo>
                <a:lnTo>
                  <a:pt x="327913" y="262127"/>
                </a:lnTo>
                <a:lnTo>
                  <a:pt x="414456" y="262127"/>
                </a:lnTo>
                <a:lnTo>
                  <a:pt x="412495" y="243204"/>
                </a:lnTo>
                <a:lnTo>
                  <a:pt x="412263" y="218439"/>
                </a:lnTo>
                <a:lnTo>
                  <a:pt x="412330" y="215011"/>
                </a:lnTo>
                <a:lnTo>
                  <a:pt x="414527" y="186689"/>
                </a:lnTo>
                <a:lnTo>
                  <a:pt x="415797" y="180594"/>
                </a:lnTo>
                <a:lnTo>
                  <a:pt x="420623" y="168275"/>
                </a:lnTo>
                <a:lnTo>
                  <a:pt x="454303" y="147320"/>
                </a:lnTo>
                <a:lnTo>
                  <a:pt x="426592" y="147320"/>
                </a:lnTo>
                <a:lnTo>
                  <a:pt x="428963" y="138937"/>
                </a:lnTo>
                <a:lnTo>
                  <a:pt x="390905" y="138937"/>
                </a:lnTo>
                <a:lnTo>
                  <a:pt x="331469" y="43561"/>
                </a:lnTo>
                <a:close/>
              </a:path>
              <a:path w="708659" h="710564">
                <a:moveTo>
                  <a:pt x="702182" y="248792"/>
                </a:moveTo>
                <a:lnTo>
                  <a:pt x="699642" y="248920"/>
                </a:lnTo>
                <a:lnTo>
                  <a:pt x="664082" y="252729"/>
                </a:lnTo>
                <a:lnTo>
                  <a:pt x="628522" y="259079"/>
                </a:lnTo>
                <a:lnTo>
                  <a:pt x="705659" y="259079"/>
                </a:lnTo>
                <a:lnTo>
                  <a:pt x="702182" y="248792"/>
                </a:lnTo>
                <a:close/>
              </a:path>
              <a:path w="708659" h="710564">
                <a:moveTo>
                  <a:pt x="222503" y="77342"/>
                </a:moveTo>
                <a:lnTo>
                  <a:pt x="212597" y="77470"/>
                </a:lnTo>
                <a:lnTo>
                  <a:pt x="210819" y="187960"/>
                </a:lnTo>
                <a:lnTo>
                  <a:pt x="225255" y="187960"/>
                </a:lnTo>
                <a:lnTo>
                  <a:pt x="222503" y="77342"/>
                </a:lnTo>
                <a:close/>
              </a:path>
              <a:path w="708659" h="710564">
                <a:moveTo>
                  <a:pt x="524509" y="92837"/>
                </a:moveTo>
                <a:lnTo>
                  <a:pt x="426592" y="147320"/>
                </a:lnTo>
                <a:lnTo>
                  <a:pt x="454303" y="147320"/>
                </a:lnTo>
                <a:lnTo>
                  <a:pt x="528192" y="101346"/>
                </a:lnTo>
                <a:lnTo>
                  <a:pt x="524509" y="92837"/>
                </a:lnTo>
                <a:close/>
              </a:path>
              <a:path w="708659" h="710564">
                <a:moveTo>
                  <a:pt x="377951" y="18796"/>
                </a:moveTo>
                <a:lnTo>
                  <a:pt x="370712" y="23749"/>
                </a:lnTo>
                <a:lnTo>
                  <a:pt x="404113" y="83692"/>
                </a:lnTo>
                <a:lnTo>
                  <a:pt x="398144" y="112013"/>
                </a:lnTo>
                <a:lnTo>
                  <a:pt x="390905" y="138937"/>
                </a:lnTo>
                <a:lnTo>
                  <a:pt x="428963" y="138937"/>
                </a:lnTo>
                <a:lnTo>
                  <a:pt x="442213" y="92075"/>
                </a:lnTo>
                <a:lnTo>
                  <a:pt x="465795" y="77342"/>
                </a:lnTo>
                <a:lnTo>
                  <a:pt x="444626" y="77342"/>
                </a:lnTo>
                <a:lnTo>
                  <a:pt x="446359" y="68961"/>
                </a:lnTo>
                <a:lnTo>
                  <a:pt x="408939" y="68961"/>
                </a:lnTo>
                <a:lnTo>
                  <a:pt x="377951" y="18796"/>
                </a:lnTo>
                <a:close/>
              </a:path>
              <a:path w="708659" h="710564">
                <a:moveTo>
                  <a:pt x="168528" y="80137"/>
                </a:moveTo>
                <a:lnTo>
                  <a:pt x="161162" y="80263"/>
                </a:lnTo>
                <a:lnTo>
                  <a:pt x="159003" y="136651"/>
                </a:lnTo>
                <a:lnTo>
                  <a:pt x="169803" y="136651"/>
                </a:lnTo>
                <a:lnTo>
                  <a:pt x="168528" y="80137"/>
                </a:lnTo>
                <a:close/>
              </a:path>
              <a:path w="708659" h="710564">
                <a:moveTo>
                  <a:pt x="495934" y="50037"/>
                </a:moveTo>
                <a:lnTo>
                  <a:pt x="444626" y="77342"/>
                </a:lnTo>
                <a:lnTo>
                  <a:pt x="465795" y="77342"/>
                </a:lnTo>
                <a:lnTo>
                  <a:pt x="499744" y="56134"/>
                </a:lnTo>
                <a:lnTo>
                  <a:pt x="495934" y="50037"/>
                </a:lnTo>
                <a:close/>
              </a:path>
              <a:path w="708659" h="710564">
                <a:moveTo>
                  <a:pt x="435609" y="0"/>
                </a:moveTo>
                <a:lnTo>
                  <a:pt x="435609" y="2539"/>
                </a:lnTo>
                <a:lnTo>
                  <a:pt x="419861" y="35687"/>
                </a:lnTo>
                <a:lnTo>
                  <a:pt x="408939" y="68961"/>
                </a:lnTo>
                <a:lnTo>
                  <a:pt x="446359" y="68961"/>
                </a:lnTo>
                <a:lnTo>
                  <a:pt x="451738" y="42925"/>
                </a:lnTo>
                <a:lnTo>
                  <a:pt x="455294" y="7238"/>
                </a:lnTo>
                <a:lnTo>
                  <a:pt x="455167" y="4825"/>
                </a:lnTo>
                <a:lnTo>
                  <a:pt x="435609" y="0"/>
                </a:lnTo>
                <a:close/>
              </a:path>
            </a:pathLst>
          </a:custGeom>
          <a:solidFill>
            <a:srgbClr val="FDFFFF">
              <a:alpha val="1960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9" name="bg object 29"/>
          <p:cNvPicPr/>
          <p:nvPr/>
        </p:nvPicPr>
        <p:blipFill>
          <a:blip r:embed="rId16"/>
          <a:stretch>
            <a:fillRect/>
          </a:stretch>
        </p:blipFill>
        <p:spPr>
          <a:xfrm>
            <a:off x="7734300" y="4143755"/>
            <a:ext cx="1216152" cy="1199388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17"/>
          <a:stretch>
            <a:fillRect/>
          </a:stretch>
        </p:blipFill>
        <p:spPr>
          <a:xfrm>
            <a:off x="7810500" y="4219955"/>
            <a:ext cx="1063752" cy="1046988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18"/>
          <a:stretch>
            <a:fillRect/>
          </a:stretch>
        </p:blipFill>
        <p:spPr>
          <a:xfrm>
            <a:off x="7513319" y="1024128"/>
            <a:ext cx="1211579" cy="1147572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19"/>
          <a:stretch>
            <a:fillRect/>
          </a:stretch>
        </p:blipFill>
        <p:spPr>
          <a:xfrm>
            <a:off x="7629143" y="1139952"/>
            <a:ext cx="979931" cy="915924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20"/>
          <a:stretch>
            <a:fillRect/>
          </a:stretch>
        </p:blipFill>
        <p:spPr>
          <a:xfrm>
            <a:off x="8209788" y="79247"/>
            <a:ext cx="934211" cy="918972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21"/>
          <a:stretch>
            <a:fillRect/>
          </a:stretch>
        </p:blipFill>
        <p:spPr>
          <a:xfrm>
            <a:off x="8289035" y="158496"/>
            <a:ext cx="842772" cy="760476"/>
          </a:xfrm>
          <a:prstGeom prst="rect">
            <a:avLst/>
          </a:prstGeom>
        </p:spPr>
      </p:pic>
      <p:sp>
        <p:nvSpPr>
          <p:cNvPr id="35" name="bg object 35"/>
          <p:cNvSpPr/>
          <p:nvPr/>
        </p:nvSpPr>
        <p:spPr>
          <a:xfrm>
            <a:off x="7518527" y="176021"/>
            <a:ext cx="1595120" cy="5923280"/>
          </a:xfrm>
          <a:custGeom>
            <a:rect l="l" t="t" r="r" b="b"/>
            <a:pathLst>
              <a:path w="1595120" h="5923280">
                <a:moveTo>
                  <a:pt x="815213" y="458343"/>
                </a:moveTo>
                <a:lnTo>
                  <a:pt x="770940" y="449834"/>
                </a:lnTo>
                <a:lnTo>
                  <a:pt x="726694" y="441325"/>
                </a:lnTo>
                <a:lnTo>
                  <a:pt x="731329" y="437896"/>
                </a:lnTo>
                <a:lnTo>
                  <a:pt x="785876" y="397637"/>
                </a:lnTo>
                <a:lnTo>
                  <a:pt x="781304" y="389890"/>
                </a:lnTo>
                <a:lnTo>
                  <a:pt x="710438" y="437896"/>
                </a:lnTo>
                <a:lnTo>
                  <a:pt x="671703" y="429260"/>
                </a:lnTo>
                <a:lnTo>
                  <a:pt x="675868" y="426339"/>
                </a:lnTo>
                <a:lnTo>
                  <a:pt x="754126" y="371602"/>
                </a:lnTo>
                <a:lnTo>
                  <a:pt x="747776" y="364490"/>
                </a:lnTo>
                <a:lnTo>
                  <a:pt x="653796" y="426339"/>
                </a:lnTo>
                <a:lnTo>
                  <a:pt x="649986" y="425831"/>
                </a:lnTo>
                <a:lnTo>
                  <a:pt x="637044" y="421513"/>
                </a:lnTo>
                <a:lnTo>
                  <a:pt x="585292" y="404241"/>
                </a:lnTo>
                <a:lnTo>
                  <a:pt x="549910" y="392430"/>
                </a:lnTo>
                <a:lnTo>
                  <a:pt x="548513" y="404241"/>
                </a:lnTo>
                <a:lnTo>
                  <a:pt x="506476" y="396875"/>
                </a:lnTo>
                <a:lnTo>
                  <a:pt x="504952" y="376809"/>
                </a:lnTo>
                <a:lnTo>
                  <a:pt x="502920" y="366268"/>
                </a:lnTo>
                <a:lnTo>
                  <a:pt x="499999" y="357886"/>
                </a:lnTo>
                <a:lnTo>
                  <a:pt x="491744" y="340233"/>
                </a:lnTo>
                <a:lnTo>
                  <a:pt x="482473" y="324866"/>
                </a:lnTo>
                <a:lnTo>
                  <a:pt x="486270" y="320421"/>
                </a:lnTo>
                <a:lnTo>
                  <a:pt x="496798" y="308102"/>
                </a:lnTo>
                <a:lnTo>
                  <a:pt x="510159" y="292481"/>
                </a:lnTo>
                <a:lnTo>
                  <a:pt x="518795" y="300609"/>
                </a:lnTo>
                <a:lnTo>
                  <a:pt x="524027" y="292481"/>
                </a:lnTo>
                <a:lnTo>
                  <a:pt x="580136" y="205486"/>
                </a:lnTo>
                <a:lnTo>
                  <a:pt x="686435" y="193548"/>
                </a:lnTo>
                <a:lnTo>
                  <a:pt x="686523" y="190119"/>
                </a:lnTo>
                <a:lnTo>
                  <a:pt x="686689" y="184023"/>
                </a:lnTo>
                <a:lnTo>
                  <a:pt x="591439" y="190119"/>
                </a:lnTo>
                <a:lnTo>
                  <a:pt x="600036" y="179451"/>
                </a:lnTo>
                <a:lnTo>
                  <a:pt x="614807" y="161163"/>
                </a:lnTo>
                <a:lnTo>
                  <a:pt x="696087" y="152654"/>
                </a:lnTo>
                <a:lnTo>
                  <a:pt x="695363" y="148082"/>
                </a:lnTo>
                <a:lnTo>
                  <a:pt x="694690" y="143764"/>
                </a:lnTo>
                <a:lnTo>
                  <a:pt x="625094" y="148082"/>
                </a:lnTo>
                <a:lnTo>
                  <a:pt x="633044" y="138430"/>
                </a:lnTo>
                <a:lnTo>
                  <a:pt x="679958" y="81534"/>
                </a:lnTo>
                <a:lnTo>
                  <a:pt x="669036" y="72390"/>
                </a:lnTo>
                <a:lnTo>
                  <a:pt x="610362" y="138430"/>
                </a:lnTo>
                <a:lnTo>
                  <a:pt x="603123" y="66040"/>
                </a:lnTo>
                <a:lnTo>
                  <a:pt x="593598" y="65786"/>
                </a:lnTo>
                <a:lnTo>
                  <a:pt x="598424" y="152031"/>
                </a:lnTo>
                <a:lnTo>
                  <a:pt x="574548" y="179451"/>
                </a:lnTo>
                <a:lnTo>
                  <a:pt x="563880" y="82054"/>
                </a:lnTo>
                <a:lnTo>
                  <a:pt x="554355" y="81661"/>
                </a:lnTo>
                <a:lnTo>
                  <a:pt x="561467" y="195326"/>
                </a:lnTo>
                <a:lnTo>
                  <a:pt x="558800" y="198120"/>
                </a:lnTo>
                <a:lnTo>
                  <a:pt x="480568" y="267462"/>
                </a:lnTo>
                <a:lnTo>
                  <a:pt x="489204" y="275590"/>
                </a:lnTo>
                <a:lnTo>
                  <a:pt x="477647" y="289166"/>
                </a:lnTo>
                <a:lnTo>
                  <a:pt x="477647" y="379095"/>
                </a:lnTo>
                <a:lnTo>
                  <a:pt x="477393" y="394208"/>
                </a:lnTo>
                <a:lnTo>
                  <a:pt x="464312" y="430657"/>
                </a:lnTo>
                <a:lnTo>
                  <a:pt x="431927" y="455422"/>
                </a:lnTo>
                <a:lnTo>
                  <a:pt x="405257" y="459359"/>
                </a:lnTo>
                <a:lnTo>
                  <a:pt x="391287" y="456946"/>
                </a:lnTo>
                <a:lnTo>
                  <a:pt x="357886" y="437007"/>
                </a:lnTo>
                <a:lnTo>
                  <a:pt x="340868" y="400050"/>
                </a:lnTo>
                <a:lnTo>
                  <a:pt x="339471" y="385572"/>
                </a:lnTo>
                <a:lnTo>
                  <a:pt x="341795" y="376174"/>
                </a:lnTo>
                <a:lnTo>
                  <a:pt x="361823" y="338201"/>
                </a:lnTo>
                <a:lnTo>
                  <a:pt x="398780" y="321183"/>
                </a:lnTo>
                <a:lnTo>
                  <a:pt x="438531" y="327533"/>
                </a:lnTo>
                <a:lnTo>
                  <a:pt x="468630" y="354203"/>
                </a:lnTo>
                <a:lnTo>
                  <a:pt x="477647" y="379095"/>
                </a:lnTo>
                <a:lnTo>
                  <a:pt x="477647" y="289166"/>
                </a:lnTo>
                <a:lnTo>
                  <a:pt x="461518" y="308102"/>
                </a:lnTo>
                <a:lnTo>
                  <a:pt x="445135" y="298958"/>
                </a:lnTo>
                <a:lnTo>
                  <a:pt x="426593" y="294386"/>
                </a:lnTo>
                <a:lnTo>
                  <a:pt x="418020" y="292989"/>
                </a:lnTo>
                <a:lnTo>
                  <a:pt x="408686" y="291465"/>
                </a:lnTo>
                <a:lnTo>
                  <a:pt x="397510" y="291719"/>
                </a:lnTo>
                <a:lnTo>
                  <a:pt x="388620" y="292989"/>
                </a:lnTo>
                <a:lnTo>
                  <a:pt x="374840" y="258826"/>
                </a:lnTo>
                <a:lnTo>
                  <a:pt x="371475" y="250444"/>
                </a:lnTo>
                <a:lnTo>
                  <a:pt x="384683" y="245745"/>
                </a:lnTo>
                <a:lnTo>
                  <a:pt x="332232" y="146558"/>
                </a:lnTo>
                <a:lnTo>
                  <a:pt x="335013" y="140462"/>
                </a:lnTo>
                <a:lnTo>
                  <a:pt x="339826" y="129933"/>
                </a:lnTo>
                <a:lnTo>
                  <a:pt x="376301" y="50165"/>
                </a:lnTo>
                <a:lnTo>
                  <a:pt x="368935" y="45339"/>
                </a:lnTo>
                <a:lnTo>
                  <a:pt x="326263" y="129933"/>
                </a:lnTo>
                <a:lnTo>
                  <a:pt x="312166" y="95631"/>
                </a:lnTo>
                <a:lnTo>
                  <a:pt x="314693" y="90055"/>
                </a:lnTo>
                <a:lnTo>
                  <a:pt x="318884" y="80772"/>
                </a:lnTo>
                <a:lnTo>
                  <a:pt x="345567" y="21844"/>
                </a:lnTo>
                <a:lnTo>
                  <a:pt x="336550" y="17526"/>
                </a:lnTo>
                <a:lnTo>
                  <a:pt x="306705" y="80772"/>
                </a:lnTo>
                <a:lnTo>
                  <a:pt x="275844" y="0"/>
                </a:lnTo>
                <a:lnTo>
                  <a:pt x="262636" y="4826"/>
                </a:lnTo>
                <a:lnTo>
                  <a:pt x="291338" y="90055"/>
                </a:lnTo>
                <a:lnTo>
                  <a:pt x="223647" y="58178"/>
                </a:lnTo>
                <a:lnTo>
                  <a:pt x="219456" y="67183"/>
                </a:lnTo>
                <a:lnTo>
                  <a:pt x="296672" y="104902"/>
                </a:lnTo>
                <a:lnTo>
                  <a:pt x="307594" y="140462"/>
                </a:lnTo>
                <a:lnTo>
                  <a:pt x="217932" y="99580"/>
                </a:lnTo>
                <a:lnTo>
                  <a:pt x="213741" y="108585"/>
                </a:lnTo>
                <a:lnTo>
                  <a:pt x="314071" y="158623"/>
                </a:lnTo>
                <a:lnTo>
                  <a:pt x="315341" y="161925"/>
                </a:lnTo>
                <a:lnTo>
                  <a:pt x="336677" y="263017"/>
                </a:lnTo>
                <a:lnTo>
                  <a:pt x="348234" y="258826"/>
                </a:lnTo>
                <a:lnTo>
                  <a:pt x="363728" y="302006"/>
                </a:lnTo>
                <a:lnTo>
                  <a:pt x="347218" y="313436"/>
                </a:lnTo>
                <a:lnTo>
                  <a:pt x="334772" y="325501"/>
                </a:lnTo>
                <a:lnTo>
                  <a:pt x="323342" y="340868"/>
                </a:lnTo>
                <a:lnTo>
                  <a:pt x="316484" y="358267"/>
                </a:lnTo>
                <a:lnTo>
                  <a:pt x="295033" y="354584"/>
                </a:lnTo>
                <a:lnTo>
                  <a:pt x="270637" y="350393"/>
                </a:lnTo>
                <a:lnTo>
                  <a:pt x="271500" y="343154"/>
                </a:lnTo>
                <a:lnTo>
                  <a:pt x="272034" y="338709"/>
                </a:lnTo>
                <a:lnTo>
                  <a:pt x="159766" y="334010"/>
                </a:lnTo>
                <a:lnTo>
                  <a:pt x="157645" y="331089"/>
                </a:lnTo>
                <a:lnTo>
                  <a:pt x="96393" y="246253"/>
                </a:lnTo>
                <a:lnTo>
                  <a:pt x="89281" y="252476"/>
                </a:lnTo>
                <a:lnTo>
                  <a:pt x="141859" y="331089"/>
                </a:lnTo>
                <a:lnTo>
                  <a:pt x="103759" y="324104"/>
                </a:lnTo>
                <a:lnTo>
                  <a:pt x="102450" y="322326"/>
                </a:lnTo>
                <a:lnTo>
                  <a:pt x="56007" y="258826"/>
                </a:lnTo>
                <a:lnTo>
                  <a:pt x="48895" y="265176"/>
                </a:lnTo>
                <a:lnTo>
                  <a:pt x="88138" y="322326"/>
                </a:lnTo>
                <a:lnTo>
                  <a:pt x="2413" y="308102"/>
                </a:lnTo>
                <a:lnTo>
                  <a:pt x="0" y="322072"/>
                </a:lnTo>
                <a:lnTo>
                  <a:pt x="87503" y="341249"/>
                </a:lnTo>
                <a:lnTo>
                  <a:pt x="27686" y="383413"/>
                </a:lnTo>
                <a:lnTo>
                  <a:pt x="32258" y="391033"/>
                </a:lnTo>
                <a:lnTo>
                  <a:pt x="103124" y="343154"/>
                </a:lnTo>
                <a:lnTo>
                  <a:pt x="141732" y="351663"/>
                </a:lnTo>
                <a:lnTo>
                  <a:pt x="61087" y="408813"/>
                </a:lnTo>
                <a:lnTo>
                  <a:pt x="65786" y="416433"/>
                </a:lnTo>
                <a:lnTo>
                  <a:pt x="159766" y="354584"/>
                </a:lnTo>
                <a:lnTo>
                  <a:pt x="163576" y="355092"/>
                </a:lnTo>
                <a:lnTo>
                  <a:pt x="263652" y="388493"/>
                </a:lnTo>
                <a:lnTo>
                  <a:pt x="266700" y="376174"/>
                </a:lnTo>
                <a:lnTo>
                  <a:pt x="311023" y="384556"/>
                </a:lnTo>
                <a:lnTo>
                  <a:pt x="312547" y="404622"/>
                </a:lnTo>
                <a:lnTo>
                  <a:pt x="317500" y="423545"/>
                </a:lnTo>
                <a:lnTo>
                  <a:pt x="324485" y="437896"/>
                </a:lnTo>
                <a:lnTo>
                  <a:pt x="335407" y="452628"/>
                </a:lnTo>
                <a:lnTo>
                  <a:pt x="305054" y="487934"/>
                </a:lnTo>
                <a:lnTo>
                  <a:pt x="294767" y="480314"/>
                </a:lnTo>
                <a:lnTo>
                  <a:pt x="233426" y="575437"/>
                </a:lnTo>
                <a:lnTo>
                  <a:pt x="127127" y="587375"/>
                </a:lnTo>
                <a:lnTo>
                  <a:pt x="128524" y="596265"/>
                </a:lnTo>
                <a:lnTo>
                  <a:pt x="221996" y="590804"/>
                </a:lnTo>
                <a:lnTo>
                  <a:pt x="198755" y="619760"/>
                </a:lnTo>
                <a:lnTo>
                  <a:pt x="117475" y="628396"/>
                </a:lnTo>
                <a:lnTo>
                  <a:pt x="118872" y="637286"/>
                </a:lnTo>
                <a:lnTo>
                  <a:pt x="188468" y="632841"/>
                </a:lnTo>
                <a:lnTo>
                  <a:pt x="133604" y="699389"/>
                </a:lnTo>
                <a:lnTo>
                  <a:pt x="145034" y="710311"/>
                </a:lnTo>
                <a:lnTo>
                  <a:pt x="203200" y="642493"/>
                </a:lnTo>
                <a:lnTo>
                  <a:pt x="210439" y="714883"/>
                </a:lnTo>
                <a:lnTo>
                  <a:pt x="219964" y="715264"/>
                </a:lnTo>
                <a:lnTo>
                  <a:pt x="215887" y="642493"/>
                </a:lnTo>
                <a:lnTo>
                  <a:pt x="215353" y="632841"/>
                </a:lnTo>
                <a:lnTo>
                  <a:pt x="215138" y="628904"/>
                </a:lnTo>
                <a:lnTo>
                  <a:pt x="240665" y="600964"/>
                </a:lnTo>
                <a:lnTo>
                  <a:pt x="250190" y="700532"/>
                </a:lnTo>
                <a:lnTo>
                  <a:pt x="259080" y="699262"/>
                </a:lnTo>
                <a:lnTo>
                  <a:pt x="253390" y="600964"/>
                </a:lnTo>
                <a:lnTo>
                  <a:pt x="252806" y="590804"/>
                </a:lnTo>
                <a:lnTo>
                  <a:pt x="252603" y="587248"/>
                </a:lnTo>
                <a:lnTo>
                  <a:pt x="255397" y="584454"/>
                </a:lnTo>
                <a:lnTo>
                  <a:pt x="332867" y="513461"/>
                </a:lnTo>
                <a:lnTo>
                  <a:pt x="324358" y="505333"/>
                </a:lnTo>
                <a:lnTo>
                  <a:pt x="339369" y="487934"/>
                </a:lnTo>
                <a:lnTo>
                  <a:pt x="354838" y="470027"/>
                </a:lnTo>
                <a:lnTo>
                  <a:pt x="371221" y="479171"/>
                </a:lnTo>
                <a:lnTo>
                  <a:pt x="387985" y="484378"/>
                </a:lnTo>
                <a:lnTo>
                  <a:pt x="405384" y="485648"/>
                </a:lnTo>
                <a:lnTo>
                  <a:pt x="423672" y="484632"/>
                </a:lnTo>
                <a:lnTo>
                  <a:pt x="440309" y="525526"/>
                </a:lnTo>
                <a:lnTo>
                  <a:pt x="428625" y="529717"/>
                </a:lnTo>
                <a:lnTo>
                  <a:pt x="480060" y="631190"/>
                </a:lnTo>
                <a:lnTo>
                  <a:pt x="437261" y="730885"/>
                </a:lnTo>
                <a:lnTo>
                  <a:pt x="446278" y="735076"/>
                </a:lnTo>
                <a:lnTo>
                  <a:pt x="486664" y="649351"/>
                </a:lnTo>
                <a:lnTo>
                  <a:pt x="501396" y="685292"/>
                </a:lnTo>
                <a:lnTo>
                  <a:pt x="467995" y="759079"/>
                </a:lnTo>
                <a:lnTo>
                  <a:pt x="477012" y="763397"/>
                </a:lnTo>
                <a:lnTo>
                  <a:pt x="507365" y="701929"/>
                </a:lnTo>
                <a:lnTo>
                  <a:pt x="538226" y="782574"/>
                </a:lnTo>
                <a:lnTo>
                  <a:pt x="551561" y="777875"/>
                </a:lnTo>
                <a:lnTo>
                  <a:pt x="525970" y="701929"/>
                </a:lnTo>
                <a:lnTo>
                  <a:pt x="522859" y="692658"/>
                </a:lnTo>
                <a:lnTo>
                  <a:pt x="589915" y="722884"/>
                </a:lnTo>
                <a:lnTo>
                  <a:pt x="594106" y="713867"/>
                </a:lnTo>
                <a:lnTo>
                  <a:pt x="552450" y="692658"/>
                </a:lnTo>
                <a:lnTo>
                  <a:pt x="518541" y="675386"/>
                </a:lnTo>
                <a:lnTo>
                  <a:pt x="509130" y="649351"/>
                </a:lnTo>
                <a:lnTo>
                  <a:pt x="505968" y="640588"/>
                </a:lnTo>
                <a:lnTo>
                  <a:pt x="597281" y="680847"/>
                </a:lnTo>
                <a:lnTo>
                  <a:pt x="599821" y="672465"/>
                </a:lnTo>
                <a:lnTo>
                  <a:pt x="535978" y="640588"/>
                </a:lnTo>
                <a:lnTo>
                  <a:pt x="499364" y="622300"/>
                </a:lnTo>
                <a:lnTo>
                  <a:pt x="476008" y="517144"/>
                </a:lnTo>
                <a:lnTo>
                  <a:pt x="475107" y="512953"/>
                </a:lnTo>
                <a:lnTo>
                  <a:pt x="463550" y="517144"/>
                </a:lnTo>
                <a:lnTo>
                  <a:pt x="453313" y="484632"/>
                </a:lnTo>
                <a:lnTo>
                  <a:pt x="450850" y="476758"/>
                </a:lnTo>
                <a:lnTo>
                  <a:pt x="460006" y="470027"/>
                </a:lnTo>
                <a:lnTo>
                  <a:pt x="474433" y="459359"/>
                </a:lnTo>
                <a:lnTo>
                  <a:pt x="480441" y="454914"/>
                </a:lnTo>
                <a:lnTo>
                  <a:pt x="491871" y="439547"/>
                </a:lnTo>
                <a:lnTo>
                  <a:pt x="500380" y="421513"/>
                </a:lnTo>
                <a:lnTo>
                  <a:pt x="542925" y="430530"/>
                </a:lnTo>
                <a:lnTo>
                  <a:pt x="541528" y="442341"/>
                </a:lnTo>
                <a:lnTo>
                  <a:pt x="653796" y="446913"/>
                </a:lnTo>
                <a:lnTo>
                  <a:pt x="717169" y="534797"/>
                </a:lnTo>
                <a:lnTo>
                  <a:pt x="724789" y="530098"/>
                </a:lnTo>
                <a:lnTo>
                  <a:pt x="671703" y="449834"/>
                </a:lnTo>
                <a:lnTo>
                  <a:pt x="709803" y="456819"/>
                </a:lnTo>
                <a:lnTo>
                  <a:pt x="757555" y="522097"/>
                </a:lnTo>
                <a:lnTo>
                  <a:pt x="764667" y="515747"/>
                </a:lnTo>
                <a:lnTo>
                  <a:pt x="725424" y="458724"/>
                </a:lnTo>
                <a:lnTo>
                  <a:pt x="812800" y="472313"/>
                </a:lnTo>
                <a:lnTo>
                  <a:pt x="815136" y="458724"/>
                </a:lnTo>
                <a:lnTo>
                  <a:pt x="815213" y="458343"/>
                </a:lnTo>
                <a:close/>
              </a:path>
              <a:path w="1595120" h="5923280">
                <a:moveTo>
                  <a:pt x="1327785" y="3369691"/>
                </a:moveTo>
                <a:lnTo>
                  <a:pt x="1327023" y="3368040"/>
                </a:lnTo>
                <a:lnTo>
                  <a:pt x="1326769" y="3360928"/>
                </a:lnTo>
                <a:lnTo>
                  <a:pt x="1324737" y="3354705"/>
                </a:lnTo>
                <a:lnTo>
                  <a:pt x="1323086" y="3355467"/>
                </a:lnTo>
                <a:lnTo>
                  <a:pt x="1295273" y="3355467"/>
                </a:lnTo>
                <a:lnTo>
                  <a:pt x="1267841" y="3358388"/>
                </a:lnTo>
                <a:lnTo>
                  <a:pt x="1292098" y="3320923"/>
                </a:lnTo>
                <a:lnTo>
                  <a:pt x="1286764" y="3316351"/>
                </a:lnTo>
                <a:lnTo>
                  <a:pt x="1256284" y="3359797"/>
                </a:lnTo>
                <a:lnTo>
                  <a:pt x="1235075" y="3364865"/>
                </a:lnTo>
                <a:lnTo>
                  <a:pt x="1212596" y="3369449"/>
                </a:lnTo>
                <a:lnTo>
                  <a:pt x="1261745" y="3296412"/>
                </a:lnTo>
                <a:lnTo>
                  <a:pt x="1254760" y="3292602"/>
                </a:lnTo>
                <a:lnTo>
                  <a:pt x="1195959" y="3373386"/>
                </a:lnTo>
                <a:lnTo>
                  <a:pt x="1131824" y="3389757"/>
                </a:lnTo>
                <a:lnTo>
                  <a:pt x="1073531" y="3397135"/>
                </a:lnTo>
                <a:lnTo>
                  <a:pt x="1079881" y="3367405"/>
                </a:lnTo>
                <a:lnTo>
                  <a:pt x="1099439" y="3311779"/>
                </a:lnTo>
                <a:lnTo>
                  <a:pt x="1110615" y="3283712"/>
                </a:lnTo>
                <a:lnTo>
                  <a:pt x="1114933" y="3275457"/>
                </a:lnTo>
                <a:lnTo>
                  <a:pt x="1201420" y="3230753"/>
                </a:lnTo>
                <a:lnTo>
                  <a:pt x="1198245" y="3224149"/>
                </a:lnTo>
                <a:lnTo>
                  <a:pt x="1121791" y="3259836"/>
                </a:lnTo>
                <a:lnTo>
                  <a:pt x="1136142" y="3218942"/>
                </a:lnTo>
                <a:lnTo>
                  <a:pt x="1182116" y="3194812"/>
                </a:lnTo>
                <a:lnTo>
                  <a:pt x="1179703" y="3189859"/>
                </a:lnTo>
                <a:lnTo>
                  <a:pt x="1140079" y="3207893"/>
                </a:lnTo>
                <a:lnTo>
                  <a:pt x="1146683" y="3180969"/>
                </a:lnTo>
                <a:lnTo>
                  <a:pt x="1152017" y="3153664"/>
                </a:lnTo>
                <a:lnTo>
                  <a:pt x="1152906" y="3151251"/>
                </a:lnTo>
                <a:lnTo>
                  <a:pt x="1138047" y="3146044"/>
                </a:lnTo>
                <a:lnTo>
                  <a:pt x="1137285" y="3148457"/>
                </a:lnTo>
                <a:lnTo>
                  <a:pt x="1123188" y="3172714"/>
                </a:lnTo>
                <a:lnTo>
                  <a:pt x="1112774" y="3198241"/>
                </a:lnTo>
                <a:lnTo>
                  <a:pt x="1091819" y="3158998"/>
                </a:lnTo>
                <a:lnTo>
                  <a:pt x="1085596" y="3160903"/>
                </a:lnTo>
                <a:lnTo>
                  <a:pt x="1107186" y="3210179"/>
                </a:lnTo>
                <a:lnTo>
                  <a:pt x="1101471" y="3230499"/>
                </a:lnTo>
                <a:lnTo>
                  <a:pt x="1094105" y="3251454"/>
                </a:lnTo>
                <a:lnTo>
                  <a:pt x="1054735" y="3173730"/>
                </a:lnTo>
                <a:lnTo>
                  <a:pt x="1048004" y="3176905"/>
                </a:lnTo>
                <a:lnTo>
                  <a:pt x="1089787" y="3267964"/>
                </a:lnTo>
                <a:lnTo>
                  <a:pt x="1087882" y="3277108"/>
                </a:lnTo>
                <a:lnTo>
                  <a:pt x="1071245" y="3332480"/>
                </a:lnTo>
                <a:lnTo>
                  <a:pt x="1060450" y="3359277"/>
                </a:lnTo>
                <a:lnTo>
                  <a:pt x="1048004" y="3386848"/>
                </a:lnTo>
                <a:lnTo>
                  <a:pt x="1025906" y="3366516"/>
                </a:lnTo>
                <a:lnTo>
                  <a:pt x="1005967" y="3344291"/>
                </a:lnTo>
                <a:lnTo>
                  <a:pt x="969391" y="3298063"/>
                </a:lnTo>
                <a:lnTo>
                  <a:pt x="964184" y="3289300"/>
                </a:lnTo>
                <a:lnTo>
                  <a:pt x="969010" y="3192272"/>
                </a:lnTo>
                <a:lnTo>
                  <a:pt x="961136" y="3190875"/>
                </a:lnTo>
                <a:lnTo>
                  <a:pt x="953135" y="3277108"/>
                </a:lnTo>
                <a:lnTo>
                  <a:pt x="925068" y="3242183"/>
                </a:lnTo>
                <a:lnTo>
                  <a:pt x="927989" y="3190367"/>
                </a:lnTo>
                <a:lnTo>
                  <a:pt x="920877" y="3190748"/>
                </a:lnTo>
                <a:lnTo>
                  <a:pt x="916940" y="3233801"/>
                </a:lnTo>
                <a:lnTo>
                  <a:pt x="898525" y="3214878"/>
                </a:lnTo>
                <a:lnTo>
                  <a:pt x="876808" y="3197479"/>
                </a:lnTo>
                <a:lnTo>
                  <a:pt x="876046" y="3195828"/>
                </a:lnTo>
                <a:lnTo>
                  <a:pt x="865886" y="3204718"/>
                </a:lnTo>
                <a:lnTo>
                  <a:pt x="864235" y="3205607"/>
                </a:lnTo>
                <a:lnTo>
                  <a:pt x="879983" y="3232023"/>
                </a:lnTo>
                <a:lnTo>
                  <a:pt x="895858" y="3254248"/>
                </a:lnTo>
                <a:lnTo>
                  <a:pt x="851154" y="3250946"/>
                </a:lnTo>
                <a:lnTo>
                  <a:pt x="850138" y="3257677"/>
                </a:lnTo>
                <a:lnTo>
                  <a:pt x="903605" y="3263900"/>
                </a:lnTo>
                <a:lnTo>
                  <a:pt x="917448" y="3279775"/>
                </a:lnTo>
                <a:lnTo>
                  <a:pt x="932942" y="3295015"/>
                </a:lnTo>
                <a:lnTo>
                  <a:pt x="845566" y="3290697"/>
                </a:lnTo>
                <a:lnTo>
                  <a:pt x="845820" y="3297809"/>
                </a:lnTo>
                <a:lnTo>
                  <a:pt x="945134" y="3307588"/>
                </a:lnTo>
                <a:lnTo>
                  <a:pt x="971677" y="3335020"/>
                </a:lnTo>
                <a:lnTo>
                  <a:pt x="1009142" y="3378708"/>
                </a:lnTo>
                <a:lnTo>
                  <a:pt x="1027049" y="3403092"/>
                </a:lnTo>
                <a:lnTo>
                  <a:pt x="997458" y="3412109"/>
                </a:lnTo>
                <a:lnTo>
                  <a:pt x="968756" y="3418713"/>
                </a:lnTo>
                <a:lnTo>
                  <a:pt x="939673" y="3422396"/>
                </a:lnTo>
                <a:lnTo>
                  <a:pt x="910082" y="3427361"/>
                </a:lnTo>
                <a:lnTo>
                  <a:pt x="900176" y="3427984"/>
                </a:lnTo>
                <a:lnTo>
                  <a:pt x="818896" y="3374517"/>
                </a:lnTo>
                <a:lnTo>
                  <a:pt x="813816" y="3380994"/>
                </a:lnTo>
                <a:lnTo>
                  <a:pt x="883920" y="3430651"/>
                </a:lnTo>
                <a:lnTo>
                  <a:pt x="839851" y="3437509"/>
                </a:lnTo>
                <a:lnTo>
                  <a:pt x="796798" y="3409835"/>
                </a:lnTo>
                <a:lnTo>
                  <a:pt x="793750" y="3414268"/>
                </a:lnTo>
                <a:lnTo>
                  <a:pt x="829056" y="3440557"/>
                </a:lnTo>
                <a:lnTo>
                  <a:pt x="803275" y="3446780"/>
                </a:lnTo>
                <a:lnTo>
                  <a:pt x="777748" y="3455924"/>
                </a:lnTo>
                <a:lnTo>
                  <a:pt x="776097" y="3456813"/>
                </a:lnTo>
                <a:lnTo>
                  <a:pt x="776732" y="3466719"/>
                </a:lnTo>
                <a:lnTo>
                  <a:pt x="777113" y="3469640"/>
                </a:lnTo>
                <a:lnTo>
                  <a:pt x="778002" y="3471291"/>
                </a:lnTo>
                <a:lnTo>
                  <a:pt x="780415" y="3472180"/>
                </a:lnTo>
                <a:lnTo>
                  <a:pt x="808228" y="3472180"/>
                </a:lnTo>
                <a:lnTo>
                  <a:pt x="835660" y="3469259"/>
                </a:lnTo>
                <a:lnTo>
                  <a:pt x="810133" y="3506216"/>
                </a:lnTo>
                <a:lnTo>
                  <a:pt x="815975" y="3509645"/>
                </a:lnTo>
                <a:lnTo>
                  <a:pt x="847725" y="3466592"/>
                </a:lnTo>
                <a:lnTo>
                  <a:pt x="868553" y="3462782"/>
                </a:lnTo>
                <a:lnTo>
                  <a:pt x="889762" y="3457702"/>
                </a:lnTo>
                <a:lnTo>
                  <a:pt x="842137" y="3529965"/>
                </a:lnTo>
                <a:lnTo>
                  <a:pt x="848741" y="3535045"/>
                </a:lnTo>
                <a:lnTo>
                  <a:pt x="906780" y="3452622"/>
                </a:lnTo>
                <a:lnTo>
                  <a:pt x="914273" y="3451098"/>
                </a:lnTo>
                <a:lnTo>
                  <a:pt x="943483" y="3443224"/>
                </a:lnTo>
                <a:lnTo>
                  <a:pt x="999998" y="3432556"/>
                </a:lnTo>
                <a:lnTo>
                  <a:pt x="1029970" y="3430536"/>
                </a:lnTo>
                <a:lnTo>
                  <a:pt x="1022858" y="3458591"/>
                </a:lnTo>
                <a:lnTo>
                  <a:pt x="1014095" y="3487420"/>
                </a:lnTo>
                <a:lnTo>
                  <a:pt x="992124" y="3542284"/>
                </a:lnTo>
                <a:lnTo>
                  <a:pt x="988568" y="3552190"/>
                </a:lnTo>
                <a:lnTo>
                  <a:pt x="900811" y="3596386"/>
                </a:lnTo>
                <a:lnTo>
                  <a:pt x="903986" y="3603117"/>
                </a:lnTo>
                <a:lnTo>
                  <a:pt x="981710" y="3567811"/>
                </a:lnTo>
                <a:lnTo>
                  <a:pt x="967359" y="3608705"/>
                </a:lnTo>
                <a:lnTo>
                  <a:pt x="920623" y="3631184"/>
                </a:lnTo>
                <a:lnTo>
                  <a:pt x="923798" y="3637788"/>
                </a:lnTo>
                <a:lnTo>
                  <a:pt x="963549" y="3619754"/>
                </a:lnTo>
                <a:lnTo>
                  <a:pt x="955675" y="3646170"/>
                </a:lnTo>
                <a:lnTo>
                  <a:pt x="951865" y="3672713"/>
                </a:lnTo>
                <a:lnTo>
                  <a:pt x="950976" y="3675126"/>
                </a:lnTo>
                <a:lnTo>
                  <a:pt x="965835" y="3680333"/>
                </a:lnTo>
                <a:lnTo>
                  <a:pt x="966724" y="3677920"/>
                </a:lnTo>
                <a:lnTo>
                  <a:pt x="980821" y="3653663"/>
                </a:lnTo>
                <a:lnTo>
                  <a:pt x="991108" y="3628136"/>
                </a:lnTo>
                <a:lnTo>
                  <a:pt x="1011682" y="3668649"/>
                </a:lnTo>
                <a:lnTo>
                  <a:pt x="1017143" y="3664966"/>
                </a:lnTo>
                <a:lnTo>
                  <a:pt x="995045" y="3616960"/>
                </a:lnTo>
                <a:lnTo>
                  <a:pt x="1002411" y="3596005"/>
                </a:lnTo>
                <a:lnTo>
                  <a:pt x="1008634" y="3574542"/>
                </a:lnTo>
                <a:lnTo>
                  <a:pt x="1047623" y="3653536"/>
                </a:lnTo>
                <a:lnTo>
                  <a:pt x="1054227" y="3650234"/>
                </a:lnTo>
                <a:lnTo>
                  <a:pt x="1012952" y="3557905"/>
                </a:lnTo>
                <a:lnTo>
                  <a:pt x="1015619" y="3550539"/>
                </a:lnTo>
                <a:lnTo>
                  <a:pt x="1032256" y="3495167"/>
                </a:lnTo>
                <a:lnTo>
                  <a:pt x="1042162" y="3466719"/>
                </a:lnTo>
                <a:lnTo>
                  <a:pt x="1055497" y="3440811"/>
                </a:lnTo>
                <a:lnTo>
                  <a:pt x="1077595" y="3461131"/>
                </a:lnTo>
                <a:lnTo>
                  <a:pt x="1097534" y="3483356"/>
                </a:lnTo>
                <a:lnTo>
                  <a:pt x="1134110" y="3529584"/>
                </a:lnTo>
                <a:lnTo>
                  <a:pt x="1139825" y="3537204"/>
                </a:lnTo>
                <a:lnTo>
                  <a:pt x="1134491" y="3635375"/>
                </a:lnTo>
                <a:lnTo>
                  <a:pt x="1142873" y="3635502"/>
                </a:lnTo>
                <a:lnTo>
                  <a:pt x="1150366" y="3550539"/>
                </a:lnTo>
                <a:lnTo>
                  <a:pt x="1163828" y="3567811"/>
                </a:lnTo>
                <a:lnTo>
                  <a:pt x="1177671" y="3583813"/>
                </a:lnTo>
                <a:lnTo>
                  <a:pt x="1174750" y="3635629"/>
                </a:lnTo>
                <a:lnTo>
                  <a:pt x="1181354" y="3636518"/>
                </a:lnTo>
                <a:lnTo>
                  <a:pt x="1185418" y="3593465"/>
                </a:lnTo>
                <a:lnTo>
                  <a:pt x="1225423" y="3629787"/>
                </a:lnTo>
                <a:lnTo>
                  <a:pt x="1227963" y="3630549"/>
                </a:lnTo>
                <a:lnTo>
                  <a:pt x="1235964" y="3623691"/>
                </a:lnTo>
                <a:lnTo>
                  <a:pt x="1236345" y="3622421"/>
                </a:lnTo>
                <a:lnTo>
                  <a:pt x="1239647" y="3620897"/>
                </a:lnTo>
                <a:lnTo>
                  <a:pt x="1237615" y="3618738"/>
                </a:lnTo>
                <a:lnTo>
                  <a:pt x="1223518" y="3595751"/>
                </a:lnTo>
                <a:lnTo>
                  <a:pt x="1207643" y="3573526"/>
                </a:lnTo>
                <a:lnTo>
                  <a:pt x="1252855" y="3575431"/>
                </a:lnTo>
                <a:lnTo>
                  <a:pt x="1253363" y="3570097"/>
                </a:lnTo>
                <a:lnTo>
                  <a:pt x="1199896" y="3563874"/>
                </a:lnTo>
                <a:lnTo>
                  <a:pt x="1169797" y="3530981"/>
                </a:lnTo>
                <a:lnTo>
                  <a:pt x="1256792" y="3536442"/>
                </a:lnTo>
                <a:lnTo>
                  <a:pt x="1258189" y="3528695"/>
                </a:lnTo>
                <a:lnTo>
                  <a:pt x="1158748" y="3518789"/>
                </a:lnTo>
                <a:lnTo>
                  <a:pt x="1152271" y="3513709"/>
                </a:lnTo>
                <a:lnTo>
                  <a:pt x="1131824" y="3492627"/>
                </a:lnTo>
                <a:lnTo>
                  <a:pt x="1111885" y="3470402"/>
                </a:lnTo>
                <a:lnTo>
                  <a:pt x="1093089" y="3448431"/>
                </a:lnTo>
                <a:lnTo>
                  <a:pt x="1076452" y="3424555"/>
                </a:lnTo>
                <a:lnTo>
                  <a:pt x="1106043" y="3415538"/>
                </a:lnTo>
                <a:lnTo>
                  <a:pt x="1134745" y="3408934"/>
                </a:lnTo>
                <a:lnTo>
                  <a:pt x="1164336" y="3403981"/>
                </a:lnTo>
                <a:lnTo>
                  <a:pt x="1193419" y="3400310"/>
                </a:lnTo>
                <a:lnTo>
                  <a:pt x="1203325" y="3399663"/>
                </a:lnTo>
                <a:lnTo>
                  <a:pt x="1285113" y="3451987"/>
                </a:lnTo>
                <a:lnTo>
                  <a:pt x="1288542" y="3446145"/>
                </a:lnTo>
                <a:lnTo>
                  <a:pt x="1219581" y="3396996"/>
                </a:lnTo>
                <a:lnTo>
                  <a:pt x="1262380" y="3389757"/>
                </a:lnTo>
                <a:lnTo>
                  <a:pt x="1306703" y="3417836"/>
                </a:lnTo>
                <a:lnTo>
                  <a:pt x="1310132" y="3412109"/>
                </a:lnTo>
                <a:lnTo>
                  <a:pt x="1274445" y="3387090"/>
                </a:lnTo>
                <a:lnTo>
                  <a:pt x="1300734" y="3379609"/>
                </a:lnTo>
                <a:lnTo>
                  <a:pt x="1326134" y="3370453"/>
                </a:lnTo>
                <a:lnTo>
                  <a:pt x="1327785" y="3369691"/>
                </a:lnTo>
                <a:close/>
              </a:path>
              <a:path w="1595120" h="5923280">
                <a:moveTo>
                  <a:pt x="1549781" y="5129149"/>
                </a:moveTo>
                <a:lnTo>
                  <a:pt x="1541653" y="5108702"/>
                </a:lnTo>
                <a:lnTo>
                  <a:pt x="1428750" y="5150739"/>
                </a:lnTo>
                <a:lnTo>
                  <a:pt x="1469517" y="5054854"/>
                </a:lnTo>
                <a:lnTo>
                  <a:pt x="1446403" y="5043424"/>
                </a:lnTo>
                <a:lnTo>
                  <a:pt x="1391158" y="5164709"/>
                </a:lnTo>
                <a:lnTo>
                  <a:pt x="1356233" y="5179060"/>
                </a:lnTo>
                <a:lnTo>
                  <a:pt x="1409954" y="5049266"/>
                </a:lnTo>
                <a:lnTo>
                  <a:pt x="1386840" y="5037836"/>
                </a:lnTo>
                <a:lnTo>
                  <a:pt x="1315593" y="5195316"/>
                </a:lnTo>
                <a:lnTo>
                  <a:pt x="1144905" y="5259451"/>
                </a:lnTo>
                <a:lnTo>
                  <a:pt x="1148511" y="5250815"/>
                </a:lnTo>
                <a:lnTo>
                  <a:pt x="1152588" y="5241036"/>
                </a:lnTo>
                <a:lnTo>
                  <a:pt x="1181735" y="5171313"/>
                </a:lnTo>
                <a:lnTo>
                  <a:pt x="1148334" y="5155692"/>
                </a:lnTo>
                <a:lnTo>
                  <a:pt x="1111758" y="5241036"/>
                </a:lnTo>
                <a:lnTo>
                  <a:pt x="1103376" y="5219573"/>
                </a:lnTo>
                <a:lnTo>
                  <a:pt x="1101852" y="5215661"/>
                </a:lnTo>
                <a:lnTo>
                  <a:pt x="1101852" y="5352161"/>
                </a:lnTo>
                <a:lnTo>
                  <a:pt x="1039495" y="5425808"/>
                </a:lnTo>
                <a:lnTo>
                  <a:pt x="953376" y="5413845"/>
                </a:lnTo>
                <a:lnTo>
                  <a:pt x="942594" y="5412346"/>
                </a:lnTo>
                <a:lnTo>
                  <a:pt x="913333" y="5348097"/>
                </a:lnTo>
                <a:lnTo>
                  <a:pt x="902589" y="5324475"/>
                </a:lnTo>
                <a:lnTo>
                  <a:pt x="932688" y="5288915"/>
                </a:lnTo>
                <a:lnTo>
                  <a:pt x="964946" y="5250815"/>
                </a:lnTo>
                <a:lnTo>
                  <a:pt x="1061847" y="5264277"/>
                </a:lnTo>
                <a:lnTo>
                  <a:pt x="1101852" y="5352161"/>
                </a:lnTo>
                <a:lnTo>
                  <a:pt x="1101852" y="5215661"/>
                </a:lnTo>
                <a:lnTo>
                  <a:pt x="1101598" y="5215001"/>
                </a:lnTo>
                <a:lnTo>
                  <a:pt x="1064006" y="5209794"/>
                </a:lnTo>
                <a:lnTo>
                  <a:pt x="1080592" y="5196713"/>
                </a:lnTo>
                <a:lnTo>
                  <a:pt x="1109091" y="5174234"/>
                </a:lnTo>
                <a:lnTo>
                  <a:pt x="1109256" y="5174107"/>
                </a:lnTo>
                <a:lnTo>
                  <a:pt x="1137920" y="5151501"/>
                </a:lnTo>
                <a:lnTo>
                  <a:pt x="1117473" y="5121148"/>
                </a:lnTo>
                <a:lnTo>
                  <a:pt x="1044194" y="5174107"/>
                </a:lnTo>
                <a:lnTo>
                  <a:pt x="1064260" y="4990338"/>
                </a:lnTo>
                <a:lnTo>
                  <a:pt x="1116380" y="4949952"/>
                </a:lnTo>
                <a:lnTo>
                  <a:pt x="1193419" y="4890262"/>
                </a:lnTo>
                <a:lnTo>
                  <a:pt x="1179830" y="4869180"/>
                </a:lnTo>
                <a:lnTo>
                  <a:pt x="1069848" y="4949952"/>
                </a:lnTo>
                <a:lnTo>
                  <a:pt x="1070038" y="4948555"/>
                </a:lnTo>
                <a:lnTo>
                  <a:pt x="1075436" y="4909566"/>
                </a:lnTo>
                <a:lnTo>
                  <a:pt x="1125118" y="4870831"/>
                </a:lnTo>
                <a:lnTo>
                  <a:pt x="1127226" y="4869180"/>
                </a:lnTo>
                <a:lnTo>
                  <a:pt x="1173988" y="4832731"/>
                </a:lnTo>
                <a:lnTo>
                  <a:pt x="1160018" y="4814316"/>
                </a:lnTo>
                <a:lnTo>
                  <a:pt x="1081024" y="4869180"/>
                </a:lnTo>
                <a:lnTo>
                  <a:pt x="1094486" y="4753102"/>
                </a:lnTo>
                <a:lnTo>
                  <a:pt x="1072896" y="4750181"/>
                </a:lnTo>
                <a:lnTo>
                  <a:pt x="1053465" y="4870831"/>
                </a:lnTo>
                <a:lnTo>
                  <a:pt x="988187" y="4787773"/>
                </a:lnTo>
                <a:lnTo>
                  <a:pt x="969391" y="4804283"/>
                </a:lnTo>
                <a:lnTo>
                  <a:pt x="1047877" y="4911217"/>
                </a:lnTo>
                <a:lnTo>
                  <a:pt x="1039876" y="4948555"/>
                </a:lnTo>
                <a:lnTo>
                  <a:pt x="953770" y="4837811"/>
                </a:lnTo>
                <a:lnTo>
                  <a:pt x="932307" y="4854067"/>
                </a:lnTo>
                <a:lnTo>
                  <a:pt x="1033907" y="4991608"/>
                </a:lnTo>
                <a:lnTo>
                  <a:pt x="1005840" y="5174234"/>
                </a:lnTo>
                <a:lnTo>
                  <a:pt x="945134" y="5097272"/>
                </a:lnTo>
                <a:lnTo>
                  <a:pt x="917194" y="5120767"/>
                </a:lnTo>
                <a:lnTo>
                  <a:pt x="969772" y="5196713"/>
                </a:lnTo>
                <a:lnTo>
                  <a:pt x="940181" y="5192522"/>
                </a:lnTo>
                <a:lnTo>
                  <a:pt x="917194" y="5219573"/>
                </a:lnTo>
                <a:lnTo>
                  <a:pt x="916813" y="5217033"/>
                </a:lnTo>
                <a:lnTo>
                  <a:pt x="902970" y="5124323"/>
                </a:lnTo>
                <a:lnTo>
                  <a:pt x="869569" y="5127879"/>
                </a:lnTo>
                <a:lnTo>
                  <a:pt x="879221" y="5217033"/>
                </a:lnTo>
                <a:lnTo>
                  <a:pt x="769759" y="5134229"/>
                </a:lnTo>
                <a:lnTo>
                  <a:pt x="732663" y="5106162"/>
                </a:lnTo>
                <a:lnTo>
                  <a:pt x="729411" y="5084191"/>
                </a:lnTo>
                <a:lnTo>
                  <a:pt x="729094" y="5082032"/>
                </a:lnTo>
                <a:lnTo>
                  <a:pt x="708660" y="4943729"/>
                </a:lnTo>
                <a:lnTo>
                  <a:pt x="683260" y="4948428"/>
                </a:lnTo>
                <a:lnTo>
                  <a:pt x="697611" y="5082032"/>
                </a:lnTo>
                <a:lnTo>
                  <a:pt x="668020" y="5058791"/>
                </a:lnTo>
                <a:lnTo>
                  <a:pt x="664591" y="5035042"/>
                </a:lnTo>
                <a:lnTo>
                  <a:pt x="649859" y="4932807"/>
                </a:lnTo>
                <a:lnTo>
                  <a:pt x="624459" y="4937506"/>
                </a:lnTo>
                <a:lnTo>
                  <a:pt x="635635" y="5035042"/>
                </a:lnTo>
                <a:lnTo>
                  <a:pt x="543814" y="4964684"/>
                </a:lnTo>
                <a:lnTo>
                  <a:pt x="530479" y="4982083"/>
                </a:lnTo>
                <a:lnTo>
                  <a:pt x="621411" y="5057775"/>
                </a:lnTo>
                <a:lnTo>
                  <a:pt x="517779" y="5073523"/>
                </a:lnTo>
                <a:lnTo>
                  <a:pt x="522859" y="5096256"/>
                </a:lnTo>
                <a:lnTo>
                  <a:pt x="653415" y="5084191"/>
                </a:lnTo>
                <a:lnTo>
                  <a:pt x="683133" y="5107432"/>
                </a:lnTo>
                <a:lnTo>
                  <a:pt x="543306" y="5126482"/>
                </a:lnTo>
                <a:lnTo>
                  <a:pt x="545338" y="5151501"/>
                </a:lnTo>
                <a:lnTo>
                  <a:pt x="717804" y="5134229"/>
                </a:lnTo>
                <a:lnTo>
                  <a:pt x="860806" y="5250180"/>
                </a:lnTo>
                <a:lnTo>
                  <a:pt x="762889" y="5263896"/>
                </a:lnTo>
                <a:lnTo>
                  <a:pt x="766445" y="5297424"/>
                </a:lnTo>
                <a:lnTo>
                  <a:pt x="863727" y="5288915"/>
                </a:lnTo>
                <a:lnTo>
                  <a:pt x="840740" y="5315966"/>
                </a:lnTo>
                <a:lnTo>
                  <a:pt x="855472" y="5348097"/>
                </a:lnTo>
                <a:lnTo>
                  <a:pt x="764286" y="5313553"/>
                </a:lnTo>
                <a:lnTo>
                  <a:pt x="751713" y="5344668"/>
                </a:lnTo>
                <a:lnTo>
                  <a:pt x="834517" y="5380863"/>
                </a:lnTo>
                <a:lnTo>
                  <a:pt x="665226" y="5453392"/>
                </a:lnTo>
                <a:lnTo>
                  <a:pt x="511683" y="5393690"/>
                </a:lnTo>
                <a:lnTo>
                  <a:pt x="503301" y="5414454"/>
                </a:lnTo>
                <a:lnTo>
                  <a:pt x="627253" y="5470068"/>
                </a:lnTo>
                <a:lnTo>
                  <a:pt x="592074" y="5487111"/>
                </a:lnTo>
                <a:lnTo>
                  <a:pt x="475361" y="5438000"/>
                </a:lnTo>
                <a:lnTo>
                  <a:pt x="463931" y="5461101"/>
                </a:lnTo>
                <a:lnTo>
                  <a:pt x="554355" y="5501094"/>
                </a:lnTo>
                <a:lnTo>
                  <a:pt x="449326" y="5546852"/>
                </a:lnTo>
                <a:lnTo>
                  <a:pt x="457454" y="5567184"/>
                </a:lnTo>
                <a:lnTo>
                  <a:pt x="567563" y="5524868"/>
                </a:lnTo>
                <a:lnTo>
                  <a:pt x="529463" y="5621083"/>
                </a:lnTo>
                <a:lnTo>
                  <a:pt x="552958" y="5629821"/>
                </a:lnTo>
                <a:lnTo>
                  <a:pt x="599008" y="5524868"/>
                </a:lnTo>
                <a:lnTo>
                  <a:pt x="605155" y="5510885"/>
                </a:lnTo>
                <a:lnTo>
                  <a:pt x="642747" y="5496903"/>
                </a:lnTo>
                <a:lnTo>
                  <a:pt x="589153" y="5626608"/>
                </a:lnTo>
                <a:lnTo>
                  <a:pt x="612267" y="5638050"/>
                </a:lnTo>
                <a:lnTo>
                  <a:pt x="676135" y="5496903"/>
                </a:lnTo>
                <a:lnTo>
                  <a:pt x="753249" y="5453392"/>
                </a:lnTo>
                <a:lnTo>
                  <a:pt x="854583" y="5413845"/>
                </a:lnTo>
                <a:lnTo>
                  <a:pt x="817245" y="5504675"/>
                </a:lnTo>
                <a:lnTo>
                  <a:pt x="848487" y="5517235"/>
                </a:lnTo>
                <a:lnTo>
                  <a:pt x="888111" y="5429466"/>
                </a:lnTo>
                <a:lnTo>
                  <a:pt x="902843" y="5461698"/>
                </a:lnTo>
                <a:lnTo>
                  <a:pt x="932434" y="5465800"/>
                </a:lnTo>
                <a:lnTo>
                  <a:pt x="861187" y="5524487"/>
                </a:lnTo>
                <a:lnTo>
                  <a:pt x="881634" y="5554764"/>
                </a:lnTo>
                <a:lnTo>
                  <a:pt x="954786" y="5501843"/>
                </a:lnTo>
                <a:lnTo>
                  <a:pt x="932434" y="5682526"/>
                </a:lnTo>
                <a:lnTo>
                  <a:pt x="803021" y="5785243"/>
                </a:lnTo>
                <a:lnTo>
                  <a:pt x="819277" y="5806706"/>
                </a:lnTo>
                <a:lnTo>
                  <a:pt x="929132" y="5725960"/>
                </a:lnTo>
                <a:lnTo>
                  <a:pt x="923925" y="5763641"/>
                </a:lnTo>
                <a:lnTo>
                  <a:pt x="825119" y="5843181"/>
                </a:lnTo>
                <a:lnTo>
                  <a:pt x="839089" y="5861570"/>
                </a:lnTo>
                <a:lnTo>
                  <a:pt x="918337" y="5804014"/>
                </a:lnTo>
                <a:lnTo>
                  <a:pt x="905002" y="5920105"/>
                </a:lnTo>
                <a:lnTo>
                  <a:pt x="926465" y="5923102"/>
                </a:lnTo>
                <a:lnTo>
                  <a:pt x="945743" y="5804014"/>
                </a:lnTo>
                <a:lnTo>
                  <a:pt x="946023" y="5802363"/>
                </a:lnTo>
                <a:lnTo>
                  <a:pt x="1011301" y="5885497"/>
                </a:lnTo>
                <a:lnTo>
                  <a:pt x="1029716" y="5871591"/>
                </a:lnTo>
                <a:lnTo>
                  <a:pt x="978890" y="5802363"/>
                </a:lnTo>
                <a:lnTo>
                  <a:pt x="951230" y="5764682"/>
                </a:lnTo>
                <a:lnTo>
                  <a:pt x="956437" y="5727014"/>
                </a:lnTo>
                <a:lnTo>
                  <a:pt x="1045337" y="5838101"/>
                </a:lnTo>
                <a:lnTo>
                  <a:pt x="1064006" y="5821502"/>
                </a:lnTo>
                <a:lnTo>
                  <a:pt x="995946" y="5727014"/>
                </a:lnTo>
                <a:lnTo>
                  <a:pt x="995184" y="5725960"/>
                </a:lnTo>
                <a:lnTo>
                  <a:pt x="965200" y="5684317"/>
                </a:lnTo>
                <a:lnTo>
                  <a:pt x="993241" y="5501843"/>
                </a:lnTo>
                <a:lnTo>
                  <a:pt x="993267" y="5501691"/>
                </a:lnTo>
                <a:lnTo>
                  <a:pt x="1053846" y="5578691"/>
                </a:lnTo>
                <a:lnTo>
                  <a:pt x="1081786" y="5555145"/>
                </a:lnTo>
                <a:lnTo>
                  <a:pt x="1043063" y="5501691"/>
                </a:lnTo>
                <a:lnTo>
                  <a:pt x="1026541" y="5478881"/>
                </a:lnTo>
                <a:lnTo>
                  <a:pt x="1064260" y="5484114"/>
                </a:lnTo>
                <a:lnTo>
                  <a:pt x="1068209" y="5478881"/>
                </a:lnTo>
                <a:lnTo>
                  <a:pt x="1081151" y="5461762"/>
                </a:lnTo>
                <a:lnTo>
                  <a:pt x="1093343" y="5551246"/>
                </a:lnTo>
                <a:lnTo>
                  <a:pt x="1129411" y="5548033"/>
                </a:lnTo>
                <a:lnTo>
                  <a:pt x="1120178" y="5461762"/>
                </a:lnTo>
                <a:lnTo>
                  <a:pt x="1119886" y="5458930"/>
                </a:lnTo>
                <a:lnTo>
                  <a:pt x="1266698" y="5567096"/>
                </a:lnTo>
                <a:lnTo>
                  <a:pt x="1290447" y="5732234"/>
                </a:lnTo>
                <a:lnTo>
                  <a:pt x="1315720" y="5727535"/>
                </a:lnTo>
                <a:lnTo>
                  <a:pt x="1301369" y="5593867"/>
                </a:lnTo>
                <a:lnTo>
                  <a:pt x="1331087" y="5617184"/>
                </a:lnTo>
                <a:lnTo>
                  <a:pt x="1349629" y="5740463"/>
                </a:lnTo>
                <a:lnTo>
                  <a:pt x="1374648" y="5738444"/>
                </a:lnTo>
                <a:lnTo>
                  <a:pt x="1363472" y="5640883"/>
                </a:lnTo>
                <a:lnTo>
                  <a:pt x="1455547" y="5708535"/>
                </a:lnTo>
                <a:lnTo>
                  <a:pt x="1468501" y="5693892"/>
                </a:lnTo>
                <a:lnTo>
                  <a:pt x="1403299" y="5640883"/>
                </a:lnTo>
                <a:lnTo>
                  <a:pt x="1374902" y="5617781"/>
                </a:lnTo>
                <a:lnTo>
                  <a:pt x="1478534" y="5602008"/>
                </a:lnTo>
                <a:lnTo>
                  <a:pt x="1477695" y="5593867"/>
                </a:lnTo>
                <a:lnTo>
                  <a:pt x="1477479" y="5591772"/>
                </a:lnTo>
                <a:lnTo>
                  <a:pt x="1476248" y="5579732"/>
                </a:lnTo>
                <a:lnTo>
                  <a:pt x="1345565" y="5591772"/>
                </a:lnTo>
                <a:lnTo>
                  <a:pt x="1315847" y="5568442"/>
                </a:lnTo>
                <a:lnTo>
                  <a:pt x="1456055" y="5546763"/>
                </a:lnTo>
                <a:lnTo>
                  <a:pt x="1454912" y="5541683"/>
                </a:lnTo>
                <a:lnTo>
                  <a:pt x="1450975" y="5524106"/>
                </a:lnTo>
                <a:lnTo>
                  <a:pt x="1281176" y="5541683"/>
                </a:lnTo>
                <a:lnTo>
                  <a:pt x="1179042" y="5458930"/>
                </a:lnTo>
                <a:lnTo>
                  <a:pt x="1142682" y="5429466"/>
                </a:lnTo>
                <a:lnTo>
                  <a:pt x="1138174" y="5425808"/>
                </a:lnTo>
                <a:lnTo>
                  <a:pt x="1236091" y="5411978"/>
                </a:lnTo>
                <a:lnTo>
                  <a:pt x="1231201" y="5385435"/>
                </a:lnTo>
                <a:lnTo>
                  <a:pt x="1229868" y="5378196"/>
                </a:lnTo>
                <a:lnTo>
                  <a:pt x="1143762" y="5385435"/>
                </a:lnTo>
                <a:lnTo>
                  <a:pt x="1163701" y="5360797"/>
                </a:lnTo>
                <a:lnTo>
                  <a:pt x="1151636" y="5328920"/>
                </a:lnTo>
                <a:lnTo>
                  <a:pt x="1232154" y="5362067"/>
                </a:lnTo>
                <a:lnTo>
                  <a:pt x="1247394" y="5331206"/>
                </a:lnTo>
                <a:lnTo>
                  <a:pt x="1242161" y="5328920"/>
                </a:lnTo>
                <a:lnTo>
                  <a:pt x="1164590" y="5295011"/>
                </a:lnTo>
                <a:lnTo>
                  <a:pt x="1245806" y="5259451"/>
                </a:lnTo>
                <a:lnTo>
                  <a:pt x="1331087" y="5222113"/>
                </a:lnTo>
                <a:lnTo>
                  <a:pt x="1484630" y="5281930"/>
                </a:lnTo>
                <a:lnTo>
                  <a:pt x="1496060" y="5258816"/>
                </a:lnTo>
                <a:lnTo>
                  <a:pt x="1409890" y="5222113"/>
                </a:lnTo>
                <a:lnTo>
                  <a:pt x="1371727" y="5205857"/>
                </a:lnTo>
                <a:lnTo>
                  <a:pt x="1407033" y="5188839"/>
                </a:lnTo>
                <a:lnTo>
                  <a:pt x="1524000" y="5235194"/>
                </a:lnTo>
                <a:lnTo>
                  <a:pt x="1532382" y="5214493"/>
                </a:lnTo>
                <a:lnTo>
                  <a:pt x="1475562" y="5188839"/>
                </a:lnTo>
                <a:lnTo>
                  <a:pt x="1453896" y="5179060"/>
                </a:lnTo>
                <a:lnTo>
                  <a:pt x="1444625" y="5174869"/>
                </a:lnTo>
                <a:lnTo>
                  <a:pt x="1500124" y="5150739"/>
                </a:lnTo>
                <a:lnTo>
                  <a:pt x="1549781" y="5129149"/>
                </a:lnTo>
                <a:close/>
              </a:path>
              <a:path w="1595120" h="5923280">
                <a:moveTo>
                  <a:pt x="1594866" y="1000760"/>
                </a:moveTo>
                <a:lnTo>
                  <a:pt x="1592707" y="1000125"/>
                </a:lnTo>
                <a:lnTo>
                  <a:pt x="1574165" y="989965"/>
                </a:lnTo>
                <a:lnTo>
                  <a:pt x="1554861" y="980821"/>
                </a:lnTo>
                <a:lnTo>
                  <a:pt x="1586357" y="964819"/>
                </a:lnTo>
                <a:lnTo>
                  <a:pt x="1584706" y="961009"/>
                </a:lnTo>
                <a:lnTo>
                  <a:pt x="1545844" y="977265"/>
                </a:lnTo>
                <a:lnTo>
                  <a:pt x="1512697" y="966597"/>
                </a:lnTo>
                <a:lnTo>
                  <a:pt x="1574038" y="936752"/>
                </a:lnTo>
                <a:lnTo>
                  <a:pt x="1572006" y="930910"/>
                </a:lnTo>
                <a:lnTo>
                  <a:pt x="1500505" y="962533"/>
                </a:lnTo>
                <a:lnTo>
                  <a:pt x="1494155" y="961517"/>
                </a:lnTo>
                <a:lnTo>
                  <a:pt x="1472057" y="955040"/>
                </a:lnTo>
                <a:lnTo>
                  <a:pt x="1449959" y="947547"/>
                </a:lnTo>
                <a:lnTo>
                  <a:pt x="1428750" y="939927"/>
                </a:lnTo>
                <a:lnTo>
                  <a:pt x="1408303" y="930021"/>
                </a:lnTo>
                <a:lnTo>
                  <a:pt x="1424940" y="912495"/>
                </a:lnTo>
                <a:lnTo>
                  <a:pt x="1441958" y="896874"/>
                </a:lnTo>
                <a:lnTo>
                  <a:pt x="1460119" y="882142"/>
                </a:lnTo>
                <a:lnTo>
                  <a:pt x="1478534" y="868426"/>
                </a:lnTo>
                <a:lnTo>
                  <a:pt x="1485011" y="864235"/>
                </a:lnTo>
                <a:lnTo>
                  <a:pt x="1560830" y="868299"/>
                </a:lnTo>
                <a:lnTo>
                  <a:pt x="1560957" y="863092"/>
                </a:lnTo>
                <a:lnTo>
                  <a:pt x="1495044" y="856107"/>
                </a:lnTo>
                <a:lnTo>
                  <a:pt x="1521460" y="834771"/>
                </a:lnTo>
                <a:lnTo>
                  <a:pt x="1562481" y="836803"/>
                </a:lnTo>
                <a:lnTo>
                  <a:pt x="1562481" y="831596"/>
                </a:lnTo>
                <a:lnTo>
                  <a:pt x="1528572" y="828294"/>
                </a:lnTo>
                <a:lnTo>
                  <a:pt x="1543558" y="813054"/>
                </a:lnTo>
                <a:lnTo>
                  <a:pt x="1558290" y="795909"/>
                </a:lnTo>
                <a:lnTo>
                  <a:pt x="1557020" y="795020"/>
                </a:lnTo>
                <a:lnTo>
                  <a:pt x="1554099" y="790321"/>
                </a:lnTo>
                <a:lnTo>
                  <a:pt x="1550416" y="786892"/>
                </a:lnTo>
                <a:lnTo>
                  <a:pt x="1549527" y="788035"/>
                </a:lnTo>
                <a:lnTo>
                  <a:pt x="1530604" y="798703"/>
                </a:lnTo>
                <a:lnTo>
                  <a:pt x="1513078" y="811276"/>
                </a:lnTo>
                <a:lnTo>
                  <a:pt x="1515237" y="776478"/>
                </a:lnTo>
                <a:lnTo>
                  <a:pt x="1509776" y="775335"/>
                </a:lnTo>
                <a:lnTo>
                  <a:pt x="1505712" y="816737"/>
                </a:lnTo>
                <a:lnTo>
                  <a:pt x="1493139" y="828294"/>
                </a:lnTo>
                <a:lnTo>
                  <a:pt x="1479677" y="840105"/>
                </a:lnTo>
                <a:lnTo>
                  <a:pt x="1485138" y="771398"/>
                </a:lnTo>
                <a:lnTo>
                  <a:pt x="1478915" y="771525"/>
                </a:lnTo>
                <a:lnTo>
                  <a:pt x="1469898" y="849249"/>
                </a:lnTo>
                <a:lnTo>
                  <a:pt x="1432433" y="885063"/>
                </a:lnTo>
                <a:lnTo>
                  <a:pt x="1395730" y="912495"/>
                </a:lnTo>
                <a:lnTo>
                  <a:pt x="1388491" y="889762"/>
                </a:lnTo>
                <a:lnTo>
                  <a:pt x="1380363" y="844296"/>
                </a:lnTo>
                <a:lnTo>
                  <a:pt x="1377315" y="820928"/>
                </a:lnTo>
                <a:lnTo>
                  <a:pt x="1377061" y="813689"/>
                </a:lnTo>
                <a:lnTo>
                  <a:pt x="1418717" y="749935"/>
                </a:lnTo>
                <a:lnTo>
                  <a:pt x="1414018" y="746633"/>
                </a:lnTo>
                <a:lnTo>
                  <a:pt x="1375664" y="800354"/>
                </a:lnTo>
                <a:lnTo>
                  <a:pt x="1369695" y="767080"/>
                </a:lnTo>
                <a:lnTo>
                  <a:pt x="1391666" y="732917"/>
                </a:lnTo>
                <a:lnTo>
                  <a:pt x="1388110" y="730377"/>
                </a:lnTo>
                <a:lnTo>
                  <a:pt x="1368044" y="757936"/>
                </a:lnTo>
                <a:lnTo>
                  <a:pt x="1362329" y="737108"/>
                </a:lnTo>
                <a:lnTo>
                  <a:pt x="1355471" y="716534"/>
                </a:lnTo>
                <a:lnTo>
                  <a:pt x="1355090" y="714502"/>
                </a:lnTo>
                <a:lnTo>
                  <a:pt x="1343025" y="716661"/>
                </a:lnTo>
                <a:lnTo>
                  <a:pt x="1343279" y="718693"/>
                </a:lnTo>
                <a:lnTo>
                  <a:pt x="1343025" y="740537"/>
                </a:lnTo>
                <a:lnTo>
                  <a:pt x="1345819" y="762000"/>
                </a:lnTo>
                <a:lnTo>
                  <a:pt x="1316482" y="743204"/>
                </a:lnTo>
                <a:lnTo>
                  <a:pt x="1312926" y="747014"/>
                </a:lnTo>
                <a:lnTo>
                  <a:pt x="1346708" y="772287"/>
                </a:lnTo>
                <a:lnTo>
                  <a:pt x="1350518" y="788162"/>
                </a:lnTo>
                <a:lnTo>
                  <a:pt x="1353693" y="805434"/>
                </a:lnTo>
                <a:lnTo>
                  <a:pt x="1296924" y="767588"/>
                </a:lnTo>
                <a:lnTo>
                  <a:pt x="1293495" y="772414"/>
                </a:lnTo>
                <a:lnTo>
                  <a:pt x="1356995" y="818388"/>
                </a:lnTo>
                <a:lnTo>
                  <a:pt x="1369187" y="869315"/>
                </a:lnTo>
                <a:lnTo>
                  <a:pt x="1374394" y="915289"/>
                </a:lnTo>
                <a:lnTo>
                  <a:pt x="1351534" y="909955"/>
                </a:lnTo>
                <a:lnTo>
                  <a:pt x="1329309" y="902462"/>
                </a:lnTo>
                <a:lnTo>
                  <a:pt x="1286637" y="885063"/>
                </a:lnTo>
                <a:lnTo>
                  <a:pt x="1279652" y="881126"/>
                </a:lnTo>
                <a:lnTo>
                  <a:pt x="1245616" y="813308"/>
                </a:lnTo>
                <a:lnTo>
                  <a:pt x="1239774" y="815340"/>
                </a:lnTo>
                <a:lnTo>
                  <a:pt x="1267460" y="877062"/>
                </a:lnTo>
                <a:lnTo>
                  <a:pt x="1234948" y="864108"/>
                </a:lnTo>
                <a:lnTo>
                  <a:pt x="1217041" y="827786"/>
                </a:lnTo>
                <a:lnTo>
                  <a:pt x="1212342" y="830707"/>
                </a:lnTo>
                <a:lnTo>
                  <a:pt x="1226185" y="861568"/>
                </a:lnTo>
                <a:lnTo>
                  <a:pt x="1206373" y="855726"/>
                </a:lnTo>
                <a:lnTo>
                  <a:pt x="1184910" y="852297"/>
                </a:lnTo>
                <a:lnTo>
                  <a:pt x="1183767" y="851408"/>
                </a:lnTo>
                <a:lnTo>
                  <a:pt x="1180338" y="861441"/>
                </a:lnTo>
                <a:lnTo>
                  <a:pt x="1179449" y="862584"/>
                </a:lnTo>
                <a:lnTo>
                  <a:pt x="1180592" y="863473"/>
                </a:lnTo>
                <a:lnTo>
                  <a:pt x="1200404" y="874522"/>
                </a:lnTo>
                <a:lnTo>
                  <a:pt x="1219708" y="883539"/>
                </a:lnTo>
                <a:lnTo>
                  <a:pt x="1187958" y="898525"/>
                </a:lnTo>
                <a:lnTo>
                  <a:pt x="1189863" y="903478"/>
                </a:lnTo>
                <a:lnTo>
                  <a:pt x="1228598" y="887095"/>
                </a:lnTo>
                <a:lnTo>
                  <a:pt x="1244219" y="892683"/>
                </a:lnTo>
                <a:lnTo>
                  <a:pt x="1260602" y="897001"/>
                </a:lnTo>
                <a:lnTo>
                  <a:pt x="1199515" y="927735"/>
                </a:lnTo>
                <a:lnTo>
                  <a:pt x="1202436" y="932434"/>
                </a:lnTo>
                <a:lnTo>
                  <a:pt x="1273810" y="900938"/>
                </a:lnTo>
                <a:lnTo>
                  <a:pt x="1302385" y="909320"/>
                </a:lnTo>
                <a:lnTo>
                  <a:pt x="1323467" y="916051"/>
                </a:lnTo>
                <a:lnTo>
                  <a:pt x="1344803" y="924687"/>
                </a:lnTo>
                <a:lnTo>
                  <a:pt x="1366266" y="934339"/>
                </a:lnTo>
                <a:lnTo>
                  <a:pt x="1349629" y="951992"/>
                </a:lnTo>
                <a:lnTo>
                  <a:pt x="1332611" y="967486"/>
                </a:lnTo>
                <a:lnTo>
                  <a:pt x="1314196" y="981202"/>
                </a:lnTo>
                <a:lnTo>
                  <a:pt x="1296035" y="995934"/>
                </a:lnTo>
                <a:lnTo>
                  <a:pt x="1289558" y="1000252"/>
                </a:lnTo>
                <a:lnTo>
                  <a:pt x="1213612" y="995045"/>
                </a:lnTo>
                <a:lnTo>
                  <a:pt x="1212596" y="1001522"/>
                </a:lnTo>
                <a:lnTo>
                  <a:pt x="1279525" y="1008253"/>
                </a:lnTo>
                <a:lnTo>
                  <a:pt x="1252093" y="1029843"/>
                </a:lnTo>
                <a:lnTo>
                  <a:pt x="1212088" y="1027684"/>
                </a:lnTo>
                <a:lnTo>
                  <a:pt x="1211834" y="1031875"/>
                </a:lnTo>
                <a:lnTo>
                  <a:pt x="1245997" y="1036193"/>
                </a:lnTo>
                <a:lnTo>
                  <a:pt x="1230757" y="1050290"/>
                </a:lnTo>
                <a:lnTo>
                  <a:pt x="1216914" y="1066419"/>
                </a:lnTo>
                <a:lnTo>
                  <a:pt x="1216152" y="1067562"/>
                </a:lnTo>
                <a:lnTo>
                  <a:pt x="1221740" y="1075944"/>
                </a:lnTo>
                <a:lnTo>
                  <a:pt x="1223010" y="1076706"/>
                </a:lnTo>
                <a:lnTo>
                  <a:pt x="1225042" y="1076325"/>
                </a:lnTo>
                <a:lnTo>
                  <a:pt x="1243965" y="1065657"/>
                </a:lnTo>
                <a:lnTo>
                  <a:pt x="1261491" y="1053211"/>
                </a:lnTo>
                <a:lnTo>
                  <a:pt x="1258316" y="1088136"/>
                </a:lnTo>
                <a:lnTo>
                  <a:pt x="1263650" y="1088263"/>
                </a:lnTo>
                <a:lnTo>
                  <a:pt x="1268603" y="1046734"/>
                </a:lnTo>
                <a:lnTo>
                  <a:pt x="1281303" y="1036066"/>
                </a:lnTo>
                <a:lnTo>
                  <a:pt x="1293876" y="1024509"/>
                </a:lnTo>
                <a:lnTo>
                  <a:pt x="1289304" y="1091946"/>
                </a:lnTo>
                <a:lnTo>
                  <a:pt x="1295654" y="1092962"/>
                </a:lnTo>
                <a:lnTo>
                  <a:pt x="1303528" y="1014349"/>
                </a:lnTo>
                <a:lnTo>
                  <a:pt x="1307973" y="1010412"/>
                </a:lnTo>
                <a:lnTo>
                  <a:pt x="1324864" y="993902"/>
                </a:lnTo>
                <a:lnTo>
                  <a:pt x="1359281" y="964819"/>
                </a:lnTo>
                <a:lnTo>
                  <a:pt x="1378839" y="951992"/>
                </a:lnTo>
                <a:lnTo>
                  <a:pt x="1384808" y="973836"/>
                </a:lnTo>
                <a:lnTo>
                  <a:pt x="1390015" y="996823"/>
                </a:lnTo>
                <a:lnTo>
                  <a:pt x="1396111" y="1042670"/>
                </a:lnTo>
                <a:lnTo>
                  <a:pt x="1397508" y="1050671"/>
                </a:lnTo>
                <a:lnTo>
                  <a:pt x="1354836" y="1114679"/>
                </a:lnTo>
                <a:lnTo>
                  <a:pt x="1359535" y="1117981"/>
                </a:lnTo>
                <a:lnTo>
                  <a:pt x="1398905" y="1064006"/>
                </a:lnTo>
                <a:lnTo>
                  <a:pt x="1404874" y="1097280"/>
                </a:lnTo>
                <a:lnTo>
                  <a:pt x="1381633" y="1130681"/>
                </a:lnTo>
                <a:lnTo>
                  <a:pt x="1386332" y="1133983"/>
                </a:lnTo>
                <a:lnTo>
                  <a:pt x="1406525" y="1106424"/>
                </a:lnTo>
                <a:lnTo>
                  <a:pt x="1411224" y="1127379"/>
                </a:lnTo>
                <a:lnTo>
                  <a:pt x="1418971" y="1146937"/>
                </a:lnTo>
                <a:lnTo>
                  <a:pt x="1419225" y="1148969"/>
                </a:lnTo>
                <a:lnTo>
                  <a:pt x="1431417" y="1146810"/>
                </a:lnTo>
                <a:lnTo>
                  <a:pt x="1431036" y="1144778"/>
                </a:lnTo>
                <a:lnTo>
                  <a:pt x="1431290" y="1122807"/>
                </a:lnTo>
                <a:lnTo>
                  <a:pt x="1428496" y="1101471"/>
                </a:lnTo>
                <a:lnTo>
                  <a:pt x="1458087" y="1121156"/>
                </a:lnTo>
                <a:lnTo>
                  <a:pt x="1460373" y="1116584"/>
                </a:lnTo>
                <a:lnTo>
                  <a:pt x="1426845" y="1092327"/>
                </a:lnTo>
                <a:lnTo>
                  <a:pt x="1423797" y="1075182"/>
                </a:lnTo>
                <a:lnTo>
                  <a:pt x="1419733" y="1058164"/>
                </a:lnTo>
                <a:lnTo>
                  <a:pt x="1476629" y="1097026"/>
                </a:lnTo>
                <a:lnTo>
                  <a:pt x="1479931" y="1092200"/>
                </a:lnTo>
                <a:lnTo>
                  <a:pt x="1416304" y="1045210"/>
                </a:lnTo>
                <a:lnTo>
                  <a:pt x="1415288" y="1039241"/>
                </a:lnTo>
                <a:lnTo>
                  <a:pt x="1405255" y="995172"/>
                </a:lnTo>
                <a:lnTo>
                  <a:pt x="1401191" y="971931"/>
                </a:lnTo>
                <a:lnTo>
                  <a:pt x="1400175" y="949198"/>
                </a:lnTo>
                <a:lnTo>
                  <a:pt x="1423035" y="954405"/>
                </a:lnTo>
                <a:lnTo>
                  <a:pt x="1445260" y="961898"/>
                </a:lnTo>
                <a:lnTo>
                  <a:pt x="1487932" y="979297"/>
                </a:lnTo>
                <a:lnTo>
                  <a:pt x="1494663" y="982218"/>
                </a:lnTo>
                <a:lnTo>
                  <a:pt x="1528953" y="1051179"/>
                </a:lnTo>
                <a:lnTo>
                  <a:pt x="1534541" y="1048004"/>
                </a:lnTo>
                <a:lnTo>
                  <a:pt x="1507109" y="987298"/>
                </a:lnTo>
                <a:lnTo>
                  <a:pt x="1522857" y="993902"/>
                </a:lnTo>
                <a:lnTo>
                  <a:pt x="1538351" y="999490"/>
                </a:lnTo>
                <a:lnTo>
                  <a:pt x="1556385" y="1035812"/>
                </a:lnTo>
                <a:lnTo>
                  <a:pt x="1561211" y="1033907"/>
                </a:lnTo>
                <a:lnTo>
                  <a:pt x="1547368" y="1003046"/>
                </a:lnTo>
                <a:lnTo>
                  <a:pt x="1588643" y="1012317"/>
                </a:lnTo>
                <a:lnTo>
                  <a:pt x="1590675" y="1011936"/>
                </a:lnTo>
                <a:lnTo>
                  <a:pt x="1593469" y="1004189"/>
                </a:lnTo>
                <a:lnTo>
                  <a:pt x="1593215" y="1003173"/>
                </a:lnTo>
                <a:lnTo>
                  <a:pt x="1594866" y="1000760"/>
                </a:lnTo>
                <a:close/>
              </a:path>
            </a:pathLst>
          </a:custGeom>
          <a:solidFill>
            <a:srgbClr val="FDFFFF">
              <a:alpha val="76077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bg object 36"/>
          <p:cNvSpPr/>
          <p:nvPr/>
        </p:nvSpPr>
        <p:spPr>
          <a:xfrm>
            <a:off x="7843773" y="3834765"/>
            <a:ext cx="692150" cy="720725"/>
          </a:xfrm>
          <a:custGeom>
            <a:rect l="l" t="t" r="r" b="b"/>
            <a:pathLst>
              <a:path w="692150" h="720725">
                <a:moveTo>
                  <a:pt x="675894" y="421640"/>
                </a:moveTo>
                <a:lnTo>
                  <a:pt x="670305" y="408559"/>
                </a:lnTo>
                <a:lnTo>
                  <a:pt x="600709" y="440690"/>
                </a:lnTo>
                <a:lnTo>
                  <a:pt x="576833" y="431038"/>
                </a:lnTo>
                <a:lnTo>
                  <a:pt x="650367" y="394970"/>
                </a:lnTo>
                <a:lnTo>
                  <a:pt x="644778" y="381889"/>
                </a:lnTo>
                <a:lnTo>
                  <a:pt x="553211" y="422783"/>
                </a:lnTo>
                <a:lnTo>
                  <a:pt x="431165" y="378079"/>
                </a:lnTo>
                <a:lnTo>
                  <a:pt x="443483" y="342646"/>
                </a:lnTo>
                <a:lnTo>
                  <a:pt x="421512" y="318516"/>
                </a:lnTo>
                <a:lnTo>
                  <a:pt x="521207" y="228727"/>
                </a:lnTo>
                <a:lnTo>
                  <a:pt x="616839" y="234315"/>
                </a:lnTo>
                <a:lnTo>
                  <a:pt x="617220" y="219964"/>
                </a:lnTo>
                <a:lnTo>
                  <a:pt x="538606" y="212725"/>
                </a:lnTo>
                <a:lnTo>
                  <a:pt x="557656" y="196596"/>
                </a:lnTo>
                <a:lnTo>
                  <a:pt x="630808" y="200025"/>
                </a:lnTo>
                <a:lnTo>
                  <a:pt x="631317" y="185801"/>
                </a:lnTo>
                <a:lnTo>
                  <a:pt x="575182" y="180721"/>
                </a:lnTo>
                <a:lnTo>
                  <a:pt x="627633" y="132969"/>
                </a:lnTo>
                <a:lnTo>
                  <a:pt x="615315" y="117856"/>
                </a:lnTo>
                <a:lnTo>
                  <a:pt x="558292" y="166497"/>
                </a:lnTo>
                <a:lnTo>
                  <a:pt x="562609" y="105791"/>
                </a:lnTo>
                <a:lnTo>
                  <a:pt x="548258" y="105283"/>
                </a:lnTo>
                <a:lnTo>
                  <a:pt x="540511" y="180848"/>
                </a:lnTo>
                <a:lnTo>
                  <a:pt x="521461" y="197104"/>
                </a:lnTo>
                <a:lnTo>
                  <a:pt x="526287" y="114173"/>
                </a:lnTo>
                <a:lnTo>
                  <a:pt x="511809" y="112268"/>
                </a:lnTo>
                <a:lnTo>
                  <a:pt x="502157" y="211836"/>
                </a:lnTo>
                <a:lnTo>
                  <a:pt x="402590" y="293624"/>
                </a:lnTo>
                <a:lnTo>
                  <a:pt x="378586" y="266700"/>
                </a:lnTo>
                <a:lnTo>
                  <a:pt x="345185" y="273050"/>
                </a:lnTo>
                <a:lnTo>
                  <a:pt x="318897" y="142367"/>
                </a:lnTo>
                <a:lnTo>
                  <a:pt x="370077" y="63373"/>
                </a:lnTo>
                <a:lnTo>
                  <a:pt x="359028" y="54483"/>
                </a:lnTo>
                <a:lnTo>
                  <a:pt x="313054" y="119887"/>
                </a:lnTo>
                <a:lnTo>
                  <a:pt x="308101" y="93980"/>
                </a:lnTo>
                <a:lnTo>
                  <a:pt x="347345" y="34543"/>
                </a:lnTo>
                <a:lnTo>
                  <a:pt x="336423" y="27178"/>
                </a:lnTo>
                <a:lnTo>
                  <a:pt x="303783" y="71247"/>
                </a:lnTo>
                <a:lnTo>
                  <a:pt x="288798" y="0"/>
                </a:lnTo>
                <a:lnTo>
                  <a:pt x="268985" y="3683"/>
                </a:lnTo>
                <a:lnTo>
                  <a:pt x="283082" y="78232"/>
                </a:lnTo>
                <a:lnTo>
                  <a:pt x="232664" y="45212"/>
                </a:lnTo>
                <a:lnTo>
                  <a:pt x="224027" y="57912"/>
                </a:lnTo>
                <a:lnTo>
                  <a:pt x="285876" y="101346"/>
                </a:lnTo>
                <a:lnTo>
                  <a:pt x="290449" y="125730"/>
                </a:lnTo>
                <a:lnTo>
                  <a:pt x="221996" y="80391"/>
                </a:lnTo>
                <a:lnTo>
                  <a:pt x="213359" y="92964"/>
                </a:lnTo>
                <a:lnTo>
                  <a:pt x="295148" y="150114"/>
                </a:lnTo>
                <a:lnTo>
                  <a:pt x="316229" y="278511"/>
                </a:lnTo>
                <a:lnTo>
                  <a:pt x="282701" y="284861"/>
                </a:lnTo>
                <a:lnTo>
                  <a:pt x="272923" y="316611"/>
                </a:lnTo>
                <a:lnTo>
                  <a:pt x="143764" y="274828"/>
                </a:lnTo>
                <a:lnTo>
                  <a:pt x="99314" y="190246"/>
                </a:lnTo>
                <a:lnTo>
                  <a:pt x="86486" y="197358"/>
                </a:lnTo>
                <a:lnTo>
                  <a:pt x="120396" y="268224"/>
                </a:lnTo>
                <a:lnTo>
                  <a:pt x="95250" y="260350"/>
                </a:lnTo>
                <a:lnTo>
                  <a:pt x="62483" y="195580"/>
                </a:lnTo>
                <a:lnTo>
                  <a:pt x="51180" y="202437"/>
                </a:lnTo>
                <a:lnTo>
                  <a:pt x="73405" y="253492"/>
                </a:lnTo>
                <a:lnTo>
                  <a:pt x="6223" y="231521"/>
                </a:lnTo>
                <a:lnTo>
                  <a:pt x="0" y="248412"/>
                </a:lnTo>
                <a:lnTo>
                  <a:pt x="69596" y="274701"/>
                </a:lnTo>
                <a:lnTo>
                  <a:pt x="16509" y="302133"/>
                </a:lnTo>
                <a:lnTo>
                  <a:pt x="22098" y="315214"/>
                </a:lnTo>
                <a:lnTo>
                  <a:pt x="91694" y="283083"/>
                </a:lnTo>
                <a:lnTo>
                  <a:pt x="113792" y="291592"/>
                </a:lnTo>
                <a:lnTo>
                  <a:pt x="40512" y="329057"/>
                </a:lnTo>
                <a:lnTo>
                  <a:pt x="47625" y="341884"/>
                </a:lnTo>
                <a:lnTo>
                  <a:pt x="137668" y="301244"/>
                </a:lnTo>
                <a:lnTo>
                  <a:pt x="262890" y="346837"/>
                </a:lnTo>
                <a:lnTo>
                  <a:pt x="251714" y="378968"/>
                </a:lnTo>
                <a:lnTo>
                  <a:pt x="272033" y="403479"/>
                </a:lnTo>
                <a:lnTo>
                  <a:pt x="170942" y="493522"/>
                </a:lnTo>
                <a:lnTo>
                  <a:pt x="75565" y="489458"/>
                </a:lnTo>
                <a:lnTo>
                  <a:pt x="73532" y="504063"/>
                </a:lnTo>
                <a:lnTo>
                  <a:pt x="152146" y="511302"/>
                </a:lnTo>
                <a:lnTo>
                  <a:pt x="133096" y="527431"/>
                </a:lnTo>
                <a:lnTo>
                  <a:pt x="61468" y="523748"/>
                </a:lnTo>
                <a:lnTo>
                  <a:pt x="61086" y="537972"/>
                </a:lnTo>
                <a:lnTo>
                  <a:pt x="117221" y="543052"/>
                </a:lnTo>
                <a:lnTo>
                  <a:pt x="63246" y="591185"/>
                </a:lnTo>
                <a:lnTo>
                  <a:pt x="75183" y="604647"/>
                </a:lnTo>
                <a:lnTo>
                  <a:pt x="132587" y="557530"/>
                </a:lnTo>
                <a:lnTo>
                  <a:pt x="129794" y="617982"/>
                </a:lnTo>
                <a:lnTo>
                  <a:pt x="142494" y="618744"/>
                </a:lnTo>
                <a:lnTo>
                  <a:pt x="150368" y="543179"/>
                </a:lnTo>
                <a:lnTo>
                  <a:pt x="169291" y="526923"/>
                </a:lnTo>
                <a:lnTo>
                  <a:pt x="164465" y="609854"/>
                </a:lnTo>
                <a:lnTo>
                  <a:pt x="178816" y="610235"/>
                </a:lnTo>
                <a:lnTo>
                  <a:pt x="188341" y="510794"/>
                </a:lnTo>
                <a:lnTo>
                  <a:pt x="290702" y="426720"/>
                </a:lnTo>
                <a:lnTo>
                  <a:pt x="314959" y="455295"/>
                </a:lnTo>
                <a:lnTo>
                  <a:pt x="345440" y="449453"/>
                </a:lnTo>
                <a:lnTo>
                  <a:pt x="373252" y="579882"/>
                </a:lnTo>
                <a:lnTo>
                  <a:pt x="320675" y="660654"/>
                </a:lnTo>
                <a:lnTo>
                  <a:pt x="333121" y="667766"/>
                </a:lnTo>
                <a:lnTo>
                  <a:pt x="377825" y="604139"/>
                </a:lnTo>
                <a:lnTo>
                  <a:pt x="382397" y="628523"/>
                </a:lnTo>
                <a:lnTo>
                  <a:pt x="343534" y="689483"/>
                </a:lnTo>
                <a:lnTo>
                  <a:pt x="355853" y="696595"/>
                </a:lnTo>
                <a:lnTo>
                  <a:pt x="388239" y="651002"/>
                </a:lnTo>
                <a:lnTo>
                  <a:pt x="402971" y="720725"/>
                </a:lnTo>
                <a:lnTo>
                  <a:pt x="421258" y="717296"/>
                </a:lnTo>
                <a:lnTo>
                  <a:pt x="408940" y="644017"/>
                </a:lnTo>
                <a:lnTo>
                  <a:pt x="459358" y="677037"/>
                </a:lnTo>
                <a:lnTo>
                  <a:pt x="466725" y="666115"/>
                </a:lnTo>
                <a:lnTo>
                  <a:pt x="404622" y="621157"/>
                </a:lnTo>
                <a:lnTo>
                  <a:pt x="400050" y="596773"/>
                </a:lnTo>
                <a:lnTo>
                  <a:pt x="470026" y="641858"/>
                </a:lnTo>
                <a:lnTo>
                  <a:pt x="477139" y="629539"/>
                </a:lnTo>
                <a:lnTo>
                  <a:pt x="397001" y="572135"/>
                </a:lnTo>
                <a:lnTo>
                  <a:pt x="374269" y="443992"/>
                </a:lnTo>
                <a:lnTo>
                  <a:pt x="410845" y="437134"/>
                </a:lnTo>
                <a:lnTo>
                  <a:pt x="422401" y="406527"/>
                </a:lnTo>
                <a:lnTo>
                  <a:pt x="548385" y="447421"/>
                </a:lnTo>
                <a:lnTo>
                  <a:pt x="591184" y="532257"/>
                </a:lnTo>
                <a:lnTo>
                  <a:pt x="604266" y="526669"/>
                </a:lnTo>
                <a:lnTo>
                  <a:pt x="572007" y="455549"/>
                </a:lnTo>
                <a:lnTo>
                  <a:pt x="595249" y="462153"/>
                </a:lnTo>
                <a:lnTo>
                  <a:pt x="628015" y="526923"/>
                </a:lnTo>
                <a:lnTo>
                  <a:pt x="641096" y="521335"/>
                </a:lnTo>
                <a:lnTo>
                  <a:pt x="617093" y="469138"/>
                </a:lnTo>
                <a:lnTo>
                  <a:pt x="684529" y="492633"/>
                </a:lnTo>
                <a:lnTo>
                  <a:pt x="692023" y="473837"/>
                </a:lnTo>
                <a:lnTo>
                  <a:pt x="620902" y="447802"/>
                </a:lnTo>
                <a:lnTo>
                  <a:pt x="675894" y="421640"/>
                </a:lnTo>
                <a:close/>
              </a:path>
            </a:pathLst>
          </a:custGeom>
          <a:ln w="9525">
            <a:solidFill>
              <a:srgbClr val="FD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7" name="bg object 37"/>
          <p:cNvPicPr/>
          <p:nvPr/>
        </p:nvPicPr>
        <p:blipFill>
          <a:blip r:embed="rId22"/>
          <a:stretch>
            <a:fillRect/>
          </a:stretch>
        </p:blipFill>
        <p:spPr>
          <a:xfrm>
            <a:off x="8125650" y="4130357"/>
            <a:ext cx="131317" cy="130556"/>
          </a:xfrm>
          <a:prstGeom prst="rect">
            <a:avLst/>
          </a:prstGeom>
        </p:spPr>
      </p:pic>
      <p:sp>
        <p:nvSpPr>
          <p:cNvPr id="38" name="bg object 38"/>
          <p:cNvSpPr/>
          <p:nvPr/>
        </p:nvSpPr>
        <p:spPr>
          <a:xfrm>
            <a:off x="7985886" y="1812797"/>
            <a:ext cx="850900" cy="842010"/>
          </a:xfrm>
          <a:custGeom>
            <a:rect l="l" t="t" r="r" b="b"/>
            <a:pathLst>
              <a:path w="850900" h="842010">
                <a:moveTo>
                  <a:pt x="356648" y="749426"/>
                </a:moveTo>
                <a:lnTo>
                  <a:pt x="321437" y="749426"/>
                </a:lnTo>
                <a:lnTo>
                  <a:pt x="297434" y="836549"/>
                </a:lnTo>
                <a:lnTo>
                  <a:pt x="316230" y="841755"/>
                </a:lnTo>
                <a:lnTo>
                  <a:pt x="340868" y="752348"/>
                </a:lnTo>
                <a:lnTo>
                  <a:pt x="358235" y="752348"/>
                </a:lnTo>
                <a:lnTo>
                  <a:pt x="356648" y="749426"/>
                </a:lnTo>
                <a:close/>
              </a:path>
              <a:path w="850900" h="842010">
                <a:moveTo>
                  <a:pt x="358235" y="752348"/>
                </a:moveTo>
                <a:lnTo>
                  <a:pt x="340868" y="752348"/>
                </a:lnTo>
                <a:lnTo>
                  <a:pt x="381381" y="816610"/>
                </a:lnTo>
                <a:lnTo>
                  <a:pt x="390398" y="811529"/>
                </a:lnTo>
                <a:lnTo>
                  <a:pt x="358235" y="752348"/>
                </a:lnTo>
                <a:close/>
              </a:path>
              <a:path w="850900" h="842010">
                <a:moveTo>
                  <a:pt x="377754" y="696467"/>
                </a:moveTo>
                <a:lnTo>
                  <a:pt x="358775" y="696467"/>
                </a:lnTo>
                <a:lnTo>
                  <a:pt x="410591" y="784225"/>
                </a:lnTo>
                <a:lnTo>
                  <a:pt x="422021" y="779652"/>
                </a:lnTo>
                <a:lnTo>
                  <a:pt x="377754" y="696467"/>
                </a:lnTo>
                <a:close/>
              </a:path>
              <a:path w="850900" h="842010">
                <a:moveTo>
                  <a:pt x="375592" y="692403"/>
                </a:moveTo>
                <a:lnTo>
                  <a:pt x="334645" y="692403"/>
                </a:lnTo>
                <a:lnTo>
                  <a:pt x="324866" y="727710"/>
                </a:lnTo>
                <a:lnTo>
                  <a:pt x="251587" y="773302"/>
                </a:lnTo>
                <a:lnTo>
                  <a:pt x="256667" y="782319"/>
                </a:lnTo>
                <a:lnTo>
                  <a:pt x="321437" y="749426"/>
                </a:lnTo>
                <a:lnTo>
                  <a:pt x="356648" y="749426"/>
                </a:lnTo>
                <a:lnTo>
                  <a:pt x="346710" y="731138"/>
                </a:lnTo>
                <a:lnTo>
                  <a:pt x="358775" y="696467"/>
                </a:lnTo>
                <a:lnTo>
                  <a:pt x="377754" y="696467"/>
                </a:lnTo>
                <a:lnTo>
                  <a:pt x="375592" y="692403"/>
                </a:lnTo>
                <a:close/>
              </a:path>
              <a:path w="850900" h="842010">
                <a:moveTo>
                  <a:pt x="649407" y="633349"/>
                </a:moveTo>
                <a:lnTo>
                  <a:pt x="616712" y="633349"/>
                </a:lnTo>
                <a:lnTo>
                  <a:pt x="645160" y="658876"/>
                </a:lnTo>
                <a:lnTo>
                  <a:pt x="644271" y="744727"/>
                </a:lnTo>
                <a:lnTo>
                  <a:pt x="656717" y="745616"/>
                </a:lnTo>
                <a:lnTo>
                  <a:pt x="659003" y="672846"/>
                </a:lnTo>
                <a:lnTo>
                  <a:pt x="687272" y="672846"/>
                </a:lnTo>
                <a:lnTo>
                  <a:pt x="671322" y="655954"/>
                </a:lnTo>
                <a:lnTo>
                  <a:pt x="747776" y="654176"/>
                </a:lnTo>
                <a:lnTo>
                  <a:pt x="748030" y="644143"/>
                </a:lnTo>
                <a:lnTo>
                  <a:pt x="657479" y="641985"/>
                </a:lnTo>
                <a:lnTo>
                  <a:pt x="649407" y="633349"/>
                </a:lnTo>
                <a:close/>
              </a:path>
              <a:path w="850900" h="842010">
                <a:moveTo>
                  <a:pt x="388452" y="474979"/>
                </a:moveTo>
                <a:lnTo>
                  <a:pt x="336296" y="474979"/>
                </a:lnTo>
                <a:lnTo>
                  <a:pt x="347218" y="490727"/>
                </a:lnTo>
                <a:lnTo>
                  <a:pt x="361061" y="504698"/>
                </a:lnTo>
                <a:lnTo>
                  <a:pt x="354330" y="611631"/>
                </a:lnTo>
                <a:lnTo>
                  <a:pt x="340487" y="671194"/>
                </a:lnTo>
                <a:lnTo>
                  <a:pt x="240792" y="729741"/>
                </a:lnTo>
                <a:lnTo>
                  <a:pt x="248285" y="739393"/>
                </a:lnTo>
                <a:lnTo>
                  <a:pt x="334645" y="692403"/>
                </a:lnTo>
                <a:lnTo>
                  <a:pt x="375592" y="692403"/>
                </a:lnTo>
                <a:lnTo>
                  <a:pt x="365252" y="672973"/>
                </a:lnTo>
                <a:lnTo>
                  <a:pt x="381508" y="614044"/>
                </a:lnTo>
                <a:lnTo>
                  <a:pt x="428625" y="525779"/>
                </a:lnTo>
                <a:lnTo>
                  <a:pt x="449453" y="523875"/>
                </a:lnTo>
                <a:lnTo>
                  <a:pt x="469138" y="516636"/>
                </a:lnTo>
                <a:lnTo>
                  <a:pt x="549880" y="516636"/>
                </a:lnTo>
                <a:lnTo>
                  <a:pt x="530759" y="486790"/>
                </a:lnTo>
                <a:lnTo>
                  <a:pt x="434340" y="486790"/>
                </a:lnTo>
                <a:lnTo>
                  <a:pt x="421894" y="485901"/>
                </a:lnTo>
                <a:lnTo>
                  <a:pt x="407162" y="484377"/>
                </a:lnTo>
                <a:lnTo>
                  <a:pt x="388452" y="474979"/>
                </a:lnTo>
                <a:close/>
              </a:path>
              <a:path w="850900" h="842010">
                <a:moveTo>
                  <a:pt x="687272" y="672846"/>
                </a:moveTo>
                <a:lnTo>
                  <a:pt x="659003" y="672846"/>
                </a:lnTo>
                <a:lnTo>
                  <a:pt x="722757" y="735964"/>
                </a:lnTo>
                <a:lnTo>
                  <a:pt x="735965" y="724407"/>
                </a:lnTo>
                <a:lnTo>
                  <a:pt x="687272" y="672846"/>
                </a:lnTo>
                <a:close/>
              </a:path>
              <a:path w="850900" h="842010">
                <a:moveTo>
                  <a:pt x="549880" y="516636"/>
                </a:moveTo>
                <a:lnTo>
                  <a:pt x="469138" y="516636"/>
                </a:lnTo>
                <a:lnTo>
                  <a:pt x="557149" y="573913"/>
                </a:lnTo>
                <a:lnTo>
                  <a:pt x="601218" y="616330"/>
                </a:lnTo>
                <a:lnTo>
                  <a:pt x="602615" y="730757"/>
                </a:lnTo>
                <a:lnTo>
                  <a:pt x="615061" y="731647"/>
                </a:lnTo>
                <a:lnTo>
                  <a:pt x="616712" y="633349"/>
                </a:lnTo>
                <a:lnTo>
                  <a:pt x="649407" y="633349"/>
                </a:lnTo>
                <a:lnTo>
                  <a:pt x="632079" y="614806"/>
                </a:lnTo>
                <a:lnTo>
                  <a:pt x="736346" y="613155"/>
                </a:lnTo>
                <a:lnTo>
                  <a:pt x="734822" y="600075"/>
                </a:lnTo>
                <a:lnTo>
                  <a:pt x="616458" y="597788"/>
                </a:lnTo>
                <a:lnTo>
                  <a:pt x="573151" y="552957"/>
                </a:lnTo>
                <a:lnTo>
                  <a:pt x="549880" y="516636"/>
                </a:lnTo>
                <a:close/>
              </a:path>
              <a:path w="850900" h="842010">
                <a:moveTo>
                  <a:pt x="170393" y="499617"/>
                </a:moveTo>
                <a:lnTo>
                  <a:pt x="149733" y="499617"/>
                </a:lnTo>
                <a:lnTo>
                  <a:pt x="99568" y="589661"/>
                </a:lnTo>
                <a:lnTo>
                  <a:pt x="110744" y="595249"/>
                </a:lnTo>
                <a:lnTo>
                  <a:pt x="170393" y="499617"/>
                </a:lnTo>
                <a:close/>
              </a:path>
              <a:path w="850900" h="842010">
                <a:moveTo>
                  <a:pt x="111587" y="512572"/>
                </a:moveTo>
                <a:lnTo>
                  <a:pt x="95504" y="512572"/>
                </a:lnTo>
                <a:lnTo>
                  <a:pt x="56642" y="580263"/>
                </a:lnTo>
                <a:lnTo>
                  <a:pt x="67691" y="585851"/>
                </a:lnTo>
                <a:lnTo>
                  <a:pt x="111587" y="512572"/>
                </a:lnTo>
                <a:close/>
              </a:path>
              <a:path w="850900" h="842010">
                <a:moveTo>
                  <a:pt x="30226" y="446404"/>
                </a:moveTo>
                <a:lnTo>
                  <a:pt x="25273" y="455167"/>
                </a:lnTo>
                <a:lnTo>
                  <a:pt x="85344" y="494538"/>
                </a:lnTo>
                <a:lnTo>
                  <a:pt x="0" y="519175"/>
                </a:lnTo>
                <a:lnTo>
                  <a:pt x="3175" y="535177"/>
                </a:lnTo>
                <a:lnTo>
                  <a:pt x="95504" y="512572"/>
                </a:lnTo>
                <a:lnTo>
                  <a:pt x="111587" y="512572"/>
                </a:lnTo>
                <a:lnTo>
                  <a:pt x="114554" y="507618"/>
                </a:lnTo>
                <a:lnTo>
                  <a:pt x="149733" y="499617"/>
                </a:lnTo>
                <a:lnTo>
                  <a:pt x="170393" y="499617"/>
                </a:lnTo>
                <a:lnTo>
                  <a:pt x="174117" y="493649"/>
                </a:lnTo>
                <a:lnTo>
                  <a:pt x="201191" y="487299"/>
                </a:lnTo>
                <a:lnTo>
                  <a:pt x="105029" y="487299"/>
                </a:lnTo>
                <a:lnTo>
                  <a:pt x="30226" y="446404"/>
                </a:lnTo>
                <a:close/>
              </a:path>
              <a:path w="850900" h="842010">
                <a:moveTo>
                  <a:pt x="64135" y="415289"/>
                </a:moveTo>
                <a:lnTo>
                  <a:pt x="58547" y="426338"/>
                </a:lnTo>
                <a:lnTo>
                  <a:pt x="140843" y="476885"/>
                </a:lnTo>
                <a:lnTo>
                  <a:pt x="105029" y="487299"/>
                </a:lnTo>
                <a:lnTo>
                  <a:pt x="201191" y="487299"/>
                </a:lnTo>
                <a:lnTo>
                  <a:pt x="233680" y="479678"/>
                </a:lnTo>
                <a:lnTo>
                  <a:pt x="336296" y="474979"/>
                </a:lnTo>
                <a:lnTo>
                  <a:pt x="388452" y="474979"/>
                </a:lnTo>
                <a:lnTo>
                  <a:pt x="384937" y="473201"/>
                </a:lnTo>
                <a:lnTo>
                  <a:pt x="382124" y="470280"/>
                </a:lnTo>
                <a:lnTo>
                  <a:pt x="162814" y="470280"/>
                </a:lnTo>
                <a:lnTo>
                  <a:pt x="64135" y="415289"/>
                </a:lnTo>
                <a:close/>
              </a:path>
              <a:path w="850900" h="842010">
                <a:moveTo>
                  <a:pt x="509635" y="350900"/>
                </a:moveTo>
                <a:lnTo>
                  <a:pt x="418592" y="350900"/>
                </a:lnTo>
                <a:lnTo>
                  <a:pt x="443484" y="352678"/>
                </a:lnTo>
                <a:lnTo>
                  <a:pt x="456946" y="358901"/>
                </a:lnTo>
                <a:lnTo>
                  <a:pt x="485267" y="384428"/>
                </a:lnTo>
                <a:lnTo>
                  <a:pt x="495046" y="422528"/>
                </a:lnTo>
                <a:lnTo>
                  <a:pt x="491236" y="436625"/>
                </a:lnTo>
                <a:lnTo>
                  <a:pt x="459359" y="478536"/>
                </a:lnTo>
                <a:lnTo>
                  <a:pt x="434340" y="486790"/>
                </a:lnTo>
                <a:lnTo>
                  <a:pt x="530759" y="486790"/>
                </a:lnTo>
                <a:lnTo>
                  <a:pt x="519938" y="469900"/>
                </a:lnTo>
                <a:lnTo>
                  <a:pt x="528828" y="447039"/>
                </a:lnTo>
                <a:lnTo>
                  <a:pt x="534035" y="428243"/>
                </a:lnTo>
                <a:lnTo>
                  <a:pt x="625094" y="382397"/>
                </a:lnTo>
                <a:lnTo>
                  <a:pt x="685927" y="363727"/>
                </a:lnTo>
                <a:lnTo>
                  <a:pt x="714326" y="363727"/>
                </a:lnTo>
                <a:lnTo>
                  <a:pt x="708651" y="360299"/>
                </a:lnTo>
                <a:lnTo>
                  <a:pt x="517271" y="360299"/>
                </a:lnTo>
                <a:lnTo>
                  <a:pt x="509635" y="350900"/>
                </a:lnTo>
                <a:close/>
              </a:path>
              <a:path w="850900" h="842010">
                <a:moveTo>
                  <a:pt x="125476" y="100456"/>
                </a:moveTo>
                <a:lnTo>
                  <a:pt x="112141" y="112013"/>
                </a:lnTo>
                <a:lnTo>
                  <a:pt x="176911" y="180466"/>
                </a:lnTo>
                <a:lnTo>
                  <a:pt x="101046" y="180466"/>
                </a:lnTo>
                <a:lnTo>
                  <a:pt x="100203" y="192277"/>
                </a:lnTo>
                <a:lnTo>
                  <a:pt x="190754" y="194437"/>
                </a:lnTo>
                <a:lnTo>
                  <a:pt x="216154" y="221614"/>
                </a:lnTo>
                <a:lnTo>
                  <a:pt x="114300" y="223900"/>
                </a:lnTo>
                <a:lnTo>
                  <a:pt x="113411" y="236347"/>
                </a:lnTo>
                <a:lnTo>
                  <a:pt x="231775" y="238632"/>
                </a:lnTo>
                <a:lnTo>
                  <a:pt x="275082" y="283463"/>
                </a:lnTo>
                <a:lnTo>
                  <a:pt x="329946" y="369442"/>
                </a:lnTo>
                <a:lnTo>
                  <a:pt x="324104" y="390651"/>
                </a:lnTo>
                <a:lnTo>
                  <a:pt x="320167" y="404749"/>
                </a:lnTo>
                <a:lnTo>
                  <a:pt x="223012" y="454025"/>
                </a:lnTo>
                <a:lnTo>
                  <a:pt x="162814" y="470280"/>
                </a:lnTo>
                <a:lnTo>
                  <a:pt x="382124" y="470280"/>
                </a:lnTo>
                <a:lnTo>
                  <a:pt x="359283" y="428243"/>
                </a:lnTo>
                <a:lnTo>
                  <a:pt x="358521" y="412750"/>
                </a:lnTo>
                <a:lnTo>
                  <a:pt x="361696" y="401065"/>
                </a:lnTo>
                <a:lnTo>
                  <a:pt x="365633" y="386841"/>
                </a:lnTo>
                <a:lnTo>
                  <a:pt x="373634" y="376427"/>
                </a:lnTo>
                <a:lnTo>
                  <a:pt x="381508" y="366013"/>
                </a:lnTo>
                <a:lnTo>
                  <a:pt x="393573" y="359155"/>
                </a:lnTo>
                <a:lnTo>
                  <a:pt x="404876" y="354711"/>
                </a:lnTo>
                <a:lnTo>
                  <a:pt x="418592" y="350900"/>
                </a:lnTo>
                <a:lnTo>
                  <a:pt x="509635" y="350900"/>
                </a:lnTo>
                <a:lnTo>
                  <a:pt x="504063" y="344042"/>
                </a:lnTo>
                <a:lnTo>
                  <a:pt x="487172" y="331724"/>
                </a:lnTo>
                <a:lnTo>
                  <a:pt x="487890" y="320293"/>
                </a:lnTo>
                <a:lnTo>
                  <a:pt x="381381" y="320293"/>
                </a:lnTo>
                <a:lnTo>
                  <a:pt x="290957" y="262509"/>
                </a:lnTo>
                <a:lnTo>
                  <a:pt x="247650" y="217677"/>
                </a:lnTo>
                <a:lnTo>
                  <a:pt x="247471" y="203073"/>
                </a:lnTo>
                <a:lnTo>
                  <a:pt x="231394" y="203073"/>
                </a:lnTo>
                <a:lnTo>
                  <a:pt x="206313" y="180466"/>
                </a:lnTo>
                <a:lnTo>
                  <a:pt x="176911" y="180466"/>
                </a:lnTo>
                <a:lnTo>
                  <a:pt x="205609" y="179831"/>
                </a:lnTo>
                <a:lnTo>
                  <a:pt x="203073" y="177546"/>
                </a:lnTo>
                <a:lnTo>
                  <a:pt x="203196" y="163575"/>
                </a:lnTo>
                <a:lnTo>
                  <a:pt x="189103" y="163575"/>
                </a:lnTo>
                <a:lnTo>
                  <a:pt x="125476" y="100456"/>
                </a:lnTo>
                <a:close/>
              </a:path>
              <a:path w="850900" h="842010">
                <a:moveTo>
                  <a:pt x="714326" y="363727"/>
                </a:moveTo>
                <a:lnTo>
                  <a:pt x="685927" y="363727"/>
                </a:lnTo>
                <a:lnTo>
                  <a:pt x="784098" y="421131"/>
                </a:lnTo>
                <a:lnTo>
                  <a:pt x="792099" y="410717"/>
                </a:lnTo>
                <a:lnTo>
                  <a:pt x="714326" y="363727"/>
                </a:lnTo>
                <a:close/>
              </a:path>
              <a:path w="850900" h="842010">
                <a:moveTo>
                  <a:pt x="774779" y="349123"/>
                </a:moveTo>
                <a:lnTo>
                  <a:pt x="743204" y="349123"/>
                </a:lnTo>
                <a:lnTo>
                  <a:pt x="818007" y="390016"/>
                </a:lnTo>
                <a:lnTo>
                  <a:pt x="823595" y="378840"/>
                </a:lnTo>
                <a:lnTo>
                  <a:pt x="774779" y="349123"/>
                </a:lnTo>
                <a:close/>
              </a:path>
              <a:path w="850900" h="842010">
                <a:moveTo>
                  <a:pt x="738124" y="238887"/>
                </a:moveTo>
                <a:lnTo>
                  <a:pt x="674751" y="340360"/>
                </a:lnTo>
                <a:lnTo>
                  <a:pt x="614553" y="356742"/>
                </a:lnTo>
                <a:lnTo>
                  <a:pt x="517271" y="360299"/>
                </a:lnTo>
                <a:lnTo>
                  <a:pt x="708651" y="360299"/>
                </a:lnTo>
                <a:lnTo>
                  <a:pt x="707390" y="359537"/>
                </a:lnTo>
                <a:lnTo>
                  <a:pt x="743204" y="349123"/>
                </a:lnTo>
                <a:lnTo>
                  <a:pt x="774779" y="349123"/>
                </a:lnTo>
                <a:lnTo>
                  <a:pt x="762889" y="341884"/>
                </a:lnTo>
                <a:lnTo>
                  <a:pt x="781435" y="336803"/>
                </a:lnTo>
                <a:lnTo>
                  <a:pt x="698500" y="336803"/>
                </a:lnTo>
                <a:lnTo>
                  <a:pt x="748538" y="246761"/>
                </a:lnTo>
                <a:lnTo>
                  <a:pt x="738124" y="238887"/>
                </a:lnTo>
                <a:close/>
              </a:path>
              <a:path w="850900" h="842010">
                <a:moveTo>
                  <a:pt x="780542" y="250571"/>
                </a:moveTo>
                <a:lnTo>
                  <a:pt x="734314" y="326389"/>
                </a:lnTo>
                <a:lnTo>
                  <a:pt x="698500" y="336803"/>
                </a:lnTo>
                <a:lnTo>
                  <a:pt x="781435" y="336803"/>
                </a:lnTo>
                <a:lnTo>
                  <a:pt x="834754" y="322199"/>
                </a:lnTo>
                <a:lnTo>
                  <a:pt x="755650" y="322199"/>
                </a:lnTo>
                <a:lnTo>
                  <a:pt x="791591" y="256159"/>
                </a:lnTo>
                <a:lnTo>
                  <a:pt x="780542" y="250571"/>
                </a:lnTo>
                <a:close/>
              </a:path>
              <a:path w="850900" h="842010">
                <a:moveTo>
                  <a:pt x="845058" y="301243"/>
                </a:moveTo>
                <a:lnTo>
                  <a:pt x="755650" y="322199"/>
                </a:lnTo>
                <a:lnTo>
                  <a:pt x="834754" y="322199"/>
                </a:lnTo>
                <a:lnTo>
                  <a:pt x="850519" y="317880"/>
                </a:lnTo>
                <a:lnTo>
                  <a:pt x="845058" y="301243"/>
                </a:lnTo>
                <a:close/>
              </a:path>
              <a:path w="850900" h="842010">
                <a:moveTo>
                  <a:pt x="437515" y="52197"/>
                </a:moveTo>
                <a:lnTo>
                  <a:pt x="426212" y="56641"/>
                </a:lnTo>
                <a:lnTo>
                  <a:pt x="483489" y="161162"/>
                </a:lnTo>
                <a:lnTo>
                  <a:pt x="466725" y="222250"/>
                </a:lnTo>
                <a:lnTo>
                  <a:pt x="419608" y="310641"/>
                </a:lnTo>
                <a:lnTo>
                  <a:pt x="381381" y="320293"/>
                </a:lnTo>
                <a:lnTo>
                  <a:pt x="487890" y="320293"/>
                </a:lnTo>
                <a:lnTo>
                  <a:pt x="493903" y="224662"/>
                </a:lnTo>
                <a:lnTo>
                  <a:pt x="507746" y="165226"/>
                </a:lnTo>
                <a:lnTo>
                  <a:pt x="543782" y="144017"/>
                </a:lnTo>
                <a:lnTo>
                  <a:pt x="513588" y="144017"/>
                </a:lnTo>
                <a:lnTo>
                  <a:pt x="514700" y="139953"/>
                </a:lnTo>
                <a:lnTo>
                  <a:pt x="489331" y="139953"/>
                </a:lnTo>
                <a:lnTo>
                  <a:pt x="437515" y="52197"/>
                </a:lnTo>
                <a:close/>
              </a:path>
              <a:path w="850900" h="842010">
                <a:moveTo>
                  <a:pt x="246253" y="103377"/>
                </a:moveTo>
                <a:lnTo>
                  <a:pt x="233172" y="104775"/>
                </a:lnTo>
                <a:lnTo>
                  <a:pt x="231394" y="203073"/>
                </a:lnTo>
                <a:lnTo>
                  <a:pt x="247471" y="203073"/>
                </a:lnTo>
                <a:lnTo>
                  <a:pt x="246253" y="103377"/>
                </a:lnTo>
                <a:close/>
              </a:path>
              <a:path w="850900" h="842010">
                <a:moveTo>
                  <a:pt x="191516" y="90804"/>
                </a:moveTo>
                <a:lnTo>
                  <a:pt x="189103" y="163575"/>
                </a:lnTo>
                <a:lnTo>
                  <a:pt x="203196" y="163575"/>
                </a:lnTo>
                <a:lnTo>
                  <a:pt x="203835" y="91693"/>
                </a:lnTo>
                <a:lnTo>
                  <a:pt x="191516" y="90804"/>
                </a:lnTo>
                <a:close/>
              </a:path>
              <a:path w="850900" h="842010">
                <a:moveTo>
                  <a:pt x="599948" y="96900"/>
                </a:moveTo>
                <a:lnTo>
                  <a:pt x="513588" y="144017"/>
                </a:lnTo>
                <a:lnTo>
                  <a:pt x="543782" y="144017"/>
                </a:lnTo>
                <a:lnTo>
                  <a:pt x="607441" y="106552"/>
                </a:lnTo>
                <a:lnTo>
                  <a:pt x="599948" y="96900"/>
                </a:lnTo>
                <a:close/>
              </a:path>
              <a:path w="850900" h="842010">
                <a:moveTo>
                  <a:pt x="466725" y="19812"/>
                </a:moveTo>
                <a:lnTo>
                  <a:pt x="457835" y="24891"/>
                </a:lnTo>
                <a:lnTo>
                  <a:pt x="501396" y="105282"/>
                </a:lnTo>
                <a:lnTo>
                  <a:pt x="489331" y="139953"/>
                </a:lnTo>
                <a:lnTo>
                  <a:pt x="514700" y="139953"/>
                </a:lnTo>
                <a:lnTo>
                  <a:pt x="523875" y="106425"/>
                </a:lnTo>
                <a:lnTo>
                  <a:pt x="551617" y="89915"/>
                </a:lnTo>
                <a:lnTo>
                  <a:pt x="528447" y="89915"/>
                </a:lnTo>
                <a:lnTo>
                  <a:pt x="529288" y="86487"/>
                </a:lnTo>
                <a:lnTo>
                  <a:pt x="506603" y="86487"/>
                </a:lnTo>
                <a:lnTo>
                  <a:pt x="466725" y="19812"/>
                </a:lnTo>
                <a:close/>
              </a:path>
              <a:path w="850900" h="842010">
                <a:moveTo>
                  <a:pt x="591566" y="54101"/>
                </a:moveTo>
                <a:lnTo>
                  <a:pt x="528447" y="89915"/>
                </a:lnTo>
                <a:lnTo>
                  <a:pt x="551617" y="89915"/>
                </a:lnTo>
                <a:lnTo>
                  <a:pt x="596646" y="63118"/>
                </a:lnTo>
                <a:lnTo>
                  <a:pt x="591566" y="54101"/>
                </a:lnTo>
                <a:close/>
              </a:path>
              <a:path w="850900" h="842010">
                <a:moveTo>
                  <a:pt x="533019" y="0"/>
                </a:moveTo>
                <a:lnTo>
                  <a:pt x="506603" y="86487"/>
                </a:lnTo>
                <a:lnTo>
                  <a:pt x="529288" y="86487"/>
                </a:lnTo>
                <a:lnTo>
                  <a:pt x="549402" y="4572"/>
                </a:lnTo>
                <a:lnTo>
                  <a:pt x="533019" y="0"/>
                </a:lnTo>
                <a:close/>
              </a:path>
            </a:pathLst>
          </a:custGeom>
          <a:solidFill>
            <a:srgbClr val="FDFFFF">
              <a:alpha val="76077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9" name="bg object 39"/>
          <p:cNvPicPr/>
          <p:nvPr/>
        </p:nvPicPr>
        <p:blipFill>
          <a:blip r:embed="rId23"/>
          <a:stretch>
            <a:fillRect/>
          </a:stretch>
        </p:blipFill>
        <p:spPr>
          <a:xfrm>
            <a:off x="8170164" y="2758440"/>
            <a:ext cx="973835" cy="1367028"/>
          </a:xfrm>
          <a:prstGeom prst="rect">
            <a:avLst/>
          </a:prstGeom>
        </p:spPr>
      </p:pic>
      <p:pic>
        <p:nvPicPr>
          <p:cNvPr id="40" name="bg object 40"/>
          <p:cNvPicPr/>
          <p:nvPr/>
        </p:nvPicPr>
        <p:blipFill>
          <a:blip r:embed="rId24"/>
          <a:stretch>
            <a:fillRect/>
          </a:stretch>
        </p:blipFill>
        <p:spPr>
          <a:xfrm>
            <a:off x="8261604" y="2849880"/>
            <a:ext cx="877824" cy="1184148"/>
          </a:xfrm>
          <a:prstGeom prst="rect">
            <a:avLst/>
          </a:prstGeom>
        </p:spPr>
      </p:pic>
      <p:pic>
        <p:nvPicPr>
          <p:cNvPr id="41" name="bg object 41"/>
          <p:cNvPicPr/>
          <p:nvPr/>
        </p:nvPicPr>
        <p:blipFill>
          <a:blip r:embed="rId25"/>
          <a:stretch>
            <a:fillRect/>
          </a:stretch>
        </p:blipFill>
        <p:spPr>
          <a:xfrm>
            <a:off x="6448044" y="5885686"/>
            <a:ext cx="1508759" cy="972312"/>
          </a:xfrm>
          <a:prstGeom prst="rect">
            <a:avLst/>
          </a:prstGeom>
        </p:spPr>
      </p:pic>
      <p:sp>
        <p:nvSpPr>
          <p:cNvPr id="42" name="bg object 42"/>
          <p:cNvSpPr/>
          <p:nvPr/>
        </p:nvSpPr>
        <p:spPr>
          <a:xfrm>
            <a:off x="6558153" y="5996254"/>
            <a:ext cx="1289050" cy="862330"/>
          </a:xfrm>
          <a:custGeom>
            <a:rect l="l" t="t" r="r" b="b"/>
            <a:pathLst>
              <a:path w="1289050" h="862328">
                <a:moveTo>
                  <a:pt x="426335" y="706297"/>
                </a:moveTo>
                <a:lnTo>
                  <a:pt x="389254" y="706297"/>
                </a:lnTo>
                <a:lnTo>
                  <a:pt x="290199" y="861743"/>
                </a:lnTo>
                <a:lnTo>
                  <a:pt x="316236" y="861743"/>
                </a:lnTo>
                <a:lnTo>
                  <a:pt x="426335" y="706297"/>
                </a:lnTo>
                <a:close/>
              </a:path>
              <a:path w="1289050" h="862328">
                <a:moveTo>
                  <a:pt x="544626" y="689978"/>
                </a:moveTo>
                <a:lnTo>
                  <a:pt x="491871" y="689978"/>
                </a:lnTo>
                <a:lnTo>
                  <a:pt x="503554" y="713282"/>
                </a:lnTo>
                <a:lnTo>
                  <a:pt x="519811" y="736596"/>
                </a:lnTo>
                <a:lnTo>
                  <a:pt x="533780" y="750581"/>
                </a:lnTo>
                <a:lnTo>
                  <a:pt x="561721" y="769230"/>
                </a:lnTo>
                <a:lnTo>
                  <a:pt x="578103" y="778554"/>
                </a:lnTo>
                <a:lnTo>
                  <a:pt x="559435" y="839160"/>
                </a:lnTo>
                <a:lnTo>
                  <a:pt x="516164" y="861743"/>
                </a:lnTo>
                <a:lnTo>
                  <a:pt x="604025" y="861743"/>
                </a:lnTo>
                <a:lnTo>
                  <a:pt x="599058" y="848483"/>
                </a:lnTo>
                <a:lnTo>
                  <a:pt x="620014" y="787878"/>
                </a:lnTo>
                <a:lnTo>
                  <a:pt x="650367" y="787878"/>
                </a:lnTo>
                <a:lnTo>
                  <a:pt x="666623" y="785547"/>
                </a:lnTo>
                <a:lnTo>
                  <a:pt x="680720" y="783215"/>
                </a:lnTo>
                <a:lnTo>
                  <a:pt x="694690" y="778554"/>
                </a:lnTo>
                <a:lnTo>
                  <a:pt x="722629" y="764567"/>
                </a:lnTo>
                <a:lnTo>
                  <a:pt x="736600" y="755243"/>
                </a:lnTo>
                <a:lnTo>
                  <a:pt x="791729" y="755243"/>
                </a:lnTo>
                <a:lnTo>
                  <a:pt x="782021" y="743590"/>
                </a:lnTo>
                <a:lnTo>
                  <a:pt x="629412" y="743590"/>
                </a:lnTo>
                <a:lnTo>
                  <a:pt x="608456" y="738926"/>
                </a:lnTo>
                <a:lnTo>
                  <a:pt x="589788" y="731939"/>
                </a:lnTo>
                <a:lnTo>
                  <a:pt x="571119" y="720280"/>
                </a:lnTo>
                <a:lnTo>
                  <a:pt x="554736" y="706297"/>
                </a:lnTo>
                <a:lnTo>
                  <a:pt x="544626" y="689978"/>
                </a:lnTo>
                <a:close/>
              </a:path>
              <a:path w="1289050" h="862328">
                <a:moveTo>
                  <a:pt x="791729" y="755243"/>
                </a:moveTo>
                <a:lnTo>
                  <a:pt x="736600" y="755243"/>
                </a:lnTo>
                <a:lnTo>
                  <a:pt x="783208" y="806526"/>
                </a:lnTo>
                <a:lnTo>
                  <a:pt x="781126" y="861743"/>
                </a:lnTo>
                <a:lnTo>
                  <a:pt x="807389" y="861743"/>
                </a:lnTo>
                <a:lnTo>
                  <a:pt x="811149" y="836828"/>
                </a:lnTo>
                <a:lnTo>
                  <a:pt x="861626" y="836828"/>
                </a:lnTo>
                <a:lnTo>
                  <a:pt x="839216" y="811187"/>
                </a:lnTo>
                <a:lnTo>
                  <a:pt x="1088517" y="811187"/>
                </a:lnTo>
                <a:lnTo>
                  <a:pt x="1088517" y="804194"/>
                </a:lnTo>
                <a:lnTo>
                  <a:pt x="811149" y="778554"/>
                </a:lnTo>
                <a:lnTo>
                  <a:pt x="791729" y="755243"/>
                </a:lnTo>
                <a:close/>
              </a:path>
              <a:path w="1289050" h="862328">
                <a:moveTo>
                  <a:pt x="861626" y="836828"/>
                </a:moveTo>
                <a:lnTo>
                  <a:pt x="811149" y="836828"/>
                </a:lnTo>
                <a:lnTo>
                  <a:pt x="834225" y="861743"/>
                </a:lnTo>
                <a:lnTo>
                  <a:pt x="883401" y="861743"/>
                </a:lnTo>
                <a:lnTo>
                  <a:pt x="861626" y="836828"/>
                </a:lnTo>
                <a:close/>
              </a:path>
              <a:path w="1289050" h="862328">
                <a:moveTo>
                  <a:pt x="166973" y="750581"/>
                </a:moveTo>
                <a:lnTo>
                  <a:pt x="144525" y="750581"/>
                </a:lnTo>
                <a:lnTo>
                  <a:pt x="79248" y="848483"/>
                </a:lnTo>
                <a:lnTo>
                  <a:pt x="93218" y="857807"/>
                </a:lnTo>
                <a:lnTo>
                  <a:pt x="166973" y="750581"/>
                </a:lnTo>
                <a:close/>
              </a:path>
              <a:path w="1289050" h="862328">
                <a:moveTo>
                  <a:pt x="1088517" y="811187"/>
                </a:moveTo>
                <a:lnTo>
                  <a:pt x="839216" y="811187"/>
                </a:lnTo>
                <a:lnTo>
                  <a:pt x="1088517" y="822843"/>
                </a:lnTo>
                <a:lnTo>
                  <a:pt x="1088517" y="811187"/>
                </a:lnTo>
                <a:close/>
              </a:path>
              <a:path w="1289050" h="862328">
                <a:moveTo>
                  <a:pt x="650367" y="787878"/>
                </a:moveTo>
                <a:lnTo>
                  <a:pt x="620014" y="787878"/>
                </a:lnTo>
                <a:lnTo>
                  <a:pt x="636397" y="790209"/>
                </a:lnTo>
                <a:lnTo>
                  <a:pt x="650367" y="787878"/>
                </a:lnTo>
                <a:close/>
              </a:path>
              <a:path w="1289050" h="862328">
                <a:moveTo>
                  <a:pt x="51307" y="648017"/>
                </a:moveTo>
                <a:lnTo>
                  <a:pt x="44323" y="659676"/>
                </a:lnTo>
                <a:lnTo>
                  <a:pt x="132842" y="722604"/>
                </a:lnTo>
                <a:lnTo>
                  <a:pt x="0" y="752913"/>
                </a:lnTo>
                <a:lnTo>
                  <a:pt x="0" y="757575"/>
                </a:lnTo>
                <a:lnTo>
                  <a:pt x="2286" y="773892"/>
                </a:lnTo>
                <a:lnTo>
                  <a:pt x="144525" y="750581"/>
                </a:lnTo>
                <a:lnTo>
                  <a:pt x="166973" y="750581"/>
                </a:lnTo>
                <a:lnTo>
                  <a:pt x="170179" y="745920"/>
                </a:lnTo>
                <a:lnTo>
                  <a:pt x="324864" y="717943"/>
                </a:lnTo>
                <a:lnTo>
                  <a:pt x="158496" y="717943"/>
                </a:lnTo>
                <a:lnTo>
                  <a:pt x="51307" y="648017"/>
                </a:lnTo>
                <a:close/>
              </a:path>
              <a:path w="1289050" h="862328">
                <a:moveTo>
                  <a:pt x="920074" y="596734"/>
                </a:moveTo>
                <a:lnTo>
                  <a:pt x="869442" y="596734"/>
                </a:lnTo>
                <a:lnTo>
                  <a:pt x="1121155" y="759905"/>
                </a:lnTo>
                <a:lnTo>
                  <a:pt x="1132840" y="745920"/>
                </a:lnTo>
                <a:lnTo>
                  <a:pt x="920074" y="596734"/>
                </a:lnTo>
                <a:close/>
              </a:path>
              <a:path w="1289050" h="862328">
                <a:moveTo>
                  <a:pt x="750597" y="526808"/>
                </a:moveTo>
                <a:lnTo>
                  <a:pt x="645668" y="526808"/>
                </a:lnTo>
                <a:lnTo>
                  <a:pt x="666623" y="529132"/>
                </a:lnTo>
                <a:lnTo>
                  <a:pt x="685292" y="536130"/>
                </a:lnTo>
                <a:lnTo>
                  <a:pt x="720344" y="561771"/>
                </a:lnTo>
                <a:lnTo>
                  <a:pt x="741299" y="601395"/>
                </a:lnTo>
                <a:lnTo>
                  <a:pt x="745871" y="620052"/>
                </a:lnTo>
                <a:lnTo>
                  <a:pt x="745871" y="641019"/>
                </a:lnTo>
                <a:lnTo>
                  <a:pt x="734314" y="682980"/>
                </a:lnTo>
                <a:lnTo>
                  <a:pt x="708660" y="715619"/>
                </a:lnTo>
                <a:lnTo>
                  <a:pt x="671322" y="736596"/>
                </a:lnTo>
                <a:lnTo>
                  <a:pt x="629412" y="743590"/>
                </a:lnTo>
                <a:lnTo>
                  <a:pt x="782021" y="743590"/>
                </a:lnTo>
                <a:lnTo>
                  <a:pt x="764540" y="722604"/>
                </a:lnTo>
                <a:lnTo>
                  <a:pt x="778510" y="696975"/>
                </a:lnTo>
                <a:lnTo>
                  <a:pt x="787907" y="668997"/>
                </a:lnTo>
                <a:lnTo>
                  <a:pt x="792606" y="641019"/>
                </a:lnTo>
                <a:lnTo>
                  <a:pt x="790194" y="613054"/>
                </a:lnTo>
                <a:lnTo>
                  <a:pt x="869442" y="596734"/>
                </a:lnTo>
                <a:lnTo>
                  <a:pt x="920074" y="596734"/>
                </a:lnTo>
                <a:lnTo>
                  <a:pt x="906779" y="587413"/>
                </a:lnTo>
                <a:lnTo>
                  <a:pt x="984309" y="571093"/>
                </a:lnTo>
                <a:lnTo>
                  <a:pt x="778510" y="571093"/>
                </a:lnTo>
                <a:lnTo>
                  <a:pt x="769239" y="550113"/>
                </a:lnTo>
                <a:lnTo>
                  <a:pt x="755269" y="531469"/>
                </a:lnTo>
                <a:lnTo>
                  <a:pt x="750597" y="526808"/>
                </a:lnTo>
                <a:close/>
              </a:path>
              <a:path w="1289050" h="862328">
                <a:moveTo>
                  <a:pt x="165480" y="496506"/>
                </a:moveTo>
                <a:lnTo>
                  <a:pt x="156210" y="512825"/>
                </a:lnTo>
                <a:lnTo>
                  <a:pt x="379983" y="668997"/>
                </a:lnTo>
                <a:lnTo>
                  <a:pt x="158496" y="717943"/>
                </a:lnTo>
                <a:lnTo>
                  <a:pt x="324864" y="717943"/>
                </a:lnTo>
                <a:lnTo>
                  <a:pt x="389254" y="706297"/>
                </a:lnTo>
                <a:lnTo>
                  <a:pt x="426335" y="706297"/>
                </a:lnTo>
                <a:lnTo>
                  <a:pt x="431292" y="699300"/>
                </a:lnTo>
                <a:lnTo>
                  <a:pt x="491871" y="689978"/>
                </a:lnTo>
                <a:lnTo>
                  <a:pt x="544626" y="689978"/>
                </a:lnTo>
                <a:lnTo>
                  <a:pt x="543178" y="687641"/>
                </a:lnTo>
                <a:lnTo>
                  <a:pt x="533780" y="668997"/>
                </a:lnTo>
                <a:lnTo>
                  <a:pt x="531693" y="659676"/>
                </a:lnTo>
                <a:lnTo>
                  <a:pt x="419607" y="659676"/>
                </a:lnTo>
                <a:lnTo>
                  <a:pt x="165480" y="496506"/>
                </a:lnTo>
                <a:close/>
              </a:path>
              <a:path w="1289050" h="862328">
                <a:moveTo>
                  <a:pt x="200532" y="435902"/>
                </a:moveTo>
                <a:lnTo>
                  <a:pt x="198120" y="454545"/>
                </a:lnTo>
                <a:lnTo>
                  <a:pt x="475488" y="480186"/>
                </a:lnTo>
                <a:lnTo>
                  <a:pt x="519811" y="533806"/>
                </a:lnTo>
                <a:lnTo>
                  <a:pt x="510540" y="545452"/>
                </a:lnTo>
                <a:lnTo>
                  <a:pt x="501142" y="559447"/>
                </a:lnTo>
                <a:lnTo>
                  <a:pt x="494156" y="571093"/>
                </a:lnTo>
                <a:lnTo>
                  <a:pt x="489457" y="587413"/>
                </a:lnTo>
                <a:lnTo>
                  <a:pt x="484886" y="601395"/>
                </a:lnTo>
                <a:lnTo>
                  <a:pt x="482473" y="615391"/>
                </a:lnTo>
                <a:lnTo>
                  <a:pt x="482473" y="645693"/>
                </a:lnTo>
                <a:lnTo>
                  <a:pt x="419607" y="659676"/>
                </a:lnTo>
                <a:lnTo>
                  <a:pt x="531693" y="659676"/>
                </a:lnTo>
                <a:lnTo>
                  <a:pt x="529081" y="648017"/>
                </a:lnTo>
                <a:lnTo>
                  <a:pt x="529081" y="627037"/>
                </a:lnTo>
                <a:lnTo>
                  <a:pt x="540766" y="587413"/>
                </a:lnTo>
                <a:lnTo>
                  <a:pt x="566420" y="552449"/>
                </a:lnTo>
                <a:lnTo>
                  <a:pt x="603757" y="531469"/>
                </a:lnTo>
                <a:lnTo>
                  <a:pt x="624713" y="526808"/>
                </a:lnTo>
                <a:lnTo>
                  <a:pt x="750597" y="526808"/>
                </a:lnTo>
                <a:lnTo>
                  <a:pt x="743585" y="519810"/>
                </a:lnTo>
                <a:lnTo>
                  <a:pt x="731901" y="510489"/>
                </a:lnTo>
                <a:lnTo>
                  <a:pt x="721433" y="503504"/>
                </a:lnTo>
                <a:lnTo>
                  <a:pt x="552450" y="503504"/>
                </a:lnTo>
                <a:lnTo>
                  <a:pt x="503554" y="449884"/>
                </a:lnTo>
                <a:lnTo>
                  <a:pt x="503680" y="447560"/>
                </a:lnTo>
                <a:lnTo>
                  <a:pt x="447548" y="447560"/>
                </a:lnTo>
                <a:lnTo>
                  <a:pt x="200532" y="435902"/>
                </a:lnTo>
                <a:close/>
              </a:path>
              <a:path w="1289050" h="862328">
                <a:moveTo>
                  <a:pt x="1163888" y="540791"/>
                </a:moveTo>
                <a:lnTo>
                  <a:pt x="1128268" y="540791"/>
                </a:lnTo>
                <a:lnTo>
                  <a:pt x="1235455" y="610717"/>
                </a:lnTo>
                <a:lnTo>
                  <a:pt x="1244727" y="596734"/>
                </a:lnTo>
                <a:lnTo>
                  <a:pt x="1163888" y="540791"/>
                </a:lnTo>
                <a:close/>
              </a:path>
              <a:path w="1289050" h="862328">
                <a:moveTo>
                  <a:pt x="1018667" y="331000"/>
                </a:moveTo>
                <a:lnTo>
                  <a:pt x="857757" y="557110"/>
                </a:lnTo>
                <a:lnTo>
                  <a:pt x="778510" y="571093"/>
                </a:lnTo>
                <a:lnTo>
                  <a:pt x="984309" y="571093"/>
                </a:lnTo>
                <a:lnTo>
                  <a:pt x="1083982" y="550113"/>
                </a:lnTo>
                <a:lnTo>
                  <a:pt x="899795" y="550113"/>
                </a:lnTo>
                <a:lnTo>
                  <a:pt x="1032637" y="340334"/>
                </a:lnTo>
                <a:lnTo>
                  <a:pt x="1018667" y="331000"/>
                </a:lnTo>
                <a:close/>
              </a:path>
              <a:path w="1289050" h="862328">
                <a:moveTo>
                  <a:pt x="1195831" y="400938"/>
                </a:moveTo>
                <a:lnTo>
                  <a:pt x="1116583" y="512825"/>
                </a:lnTo>
                <a:lnTo>
                  <a:pt x="899795" y="550113"/>
                </a:lnTo>
                <a:lnTo>
                  <a:pt x="1083982" y="550113"/>
                </a:lnTo>
                <a:lnTo>
                  <a:pt x="1128268" y="540791"/>
                </a:lnTo>
                <a:lnTo>
                  <a:pt x="1163888" y="540791"/>
                </a:lnTo>
                <a:lnTo>
                  <a:pt x="1153795" y="533806"/>
                </a:lnTo>
                <a:lnTo>
                  <a:pt x="1289050" y="505828"/>
                </a:lnTo>
                <a:lnTo>
                  <a:pt x="1144524" y="505828"/>
                </a:lnTo>
                <a:lnTo>
                  <a:pt x="1207516" y="407923"/>
                </a:lnTo>
                <a:lnTo>
                  <a:pt x="1195831" y="400938"/>
                </a:lnTo>
                <a:close/>
              </a:path>
              <a:path w="1289050" h="862328">
                <a:moveTo>
                  <a:pt x="1284351" y="482523"/>
                </a:moveTo>
                <a:lnTo>
                  <a:pt x="1144524" y="505828"/>
                </a:lnTo>
                <a:lnTo>
                  <a:pt x="1289050" y="505828"/>
                </a:lnTo>
                <a:lnTo>
                  <a:pt x="1284351" y="482523"/>
                </a:lnTo>
                <a:close/>
              </a:path>
              <a:path w="1289050" h="862328">
                <a:moveTo>
                  <a:pt x="633983" y="477862"/>
                </a:moveTo>
                <a:lnTo>
                  <a:pt x="606044" y="482523"/>
                </a:lnTo>
                <a:lnTo>
                  <a:pt x="578103" y="489508"/>
                </a:lnTo>
                <a:lnTo>
                  <a:pt x="552450" y="503504"/>
                </a:lnTo>
                <a:lnTo>
                  <a:pt x="721433" y="503504"/>
                </a:lnTo>
                <a:lnTo>
                  <a:pt x="717930" y="501167"/>
                </a:lnTo>
                <a:lnTo>
                  <a:pt x="703961" y="494169"/>
                </a:lnTo>
                <a:lnTo>
                  <a:pt x="708624" y="480186"/>
                </a:lnTo>
                <a:lnTo>
                  <a:pt x="662051" y="480186"/>
                </a:lnTo>
                <a:lnTo>
                  <a:pt x="633983" y="477862"/>
                </a:lnTo>
                <a:close/>
              </a:path>
              <a:path w="1289050" h="862328">
                <a:moveTo>
                  <a:pt x="589788" y="146862"/>
                </a:moveTo>
                <a:lnTo>
                  <a:pt x="573404" y="156184"/>
                </a:lnTo>
                <a:lnTo>
                  <a:pt x="689991" y="407923"/>
                </a:lnTo>
                <a:lnTo>
                  <a:pt x="662051" y="480186"/>
                </a:lnTo>
                <a:lnTo>
                  <a:pt x="708624" y="480186"/>
                </a:lnTo>
                <a:lnTo>
                  <a:pt x="729615" y="417245"/>
                </a:lnTo>
                <a:lnTo>
                  <a:pt x="802302" y="379958"/>
                </a:lnTo>
                <a:lnTo>
                  <a:pt x="741299" y="379958"/>
                </a:lnTo>
                <a:lnTo>
                  <a:pt x="744972" y="368299"/>
                </a:lnTo>
                <a:lnTo>
                  <a:pt x="703961" y="368299"/>
                </a:lnTo>
                <a:lnTo>
                  <a:pt x="589788" y="146862"/>
                </a:lnTo>
                <a:close/>
              </a:path>
              <a:path w="1289050" h="862328">
                <a:moveTo>
                  <a:pt x="170179" y="249415"/>
                </a:moveTo>
                <a:lnTo>
                  <a:pt x="170179" y="265734"/>
                </a:lnTo>
                <a:lnTo>
                  <a:pt x="305307" y="277393"/>
                </a:lnTo>
                <a:lnTo>
                  <a:pt x="447548" y="447560"/>
                </a:lnTo>
                <a:lnTo>
                  <a:pt x="503680" y="447560"/>
                </a:lnTo>
                <a:lnTo>
                  <a:pt x="505066" y="421919"/>
                </a:lnTo>
                <a:lnTo>
                  <a:pt x="477900" y="421919"/>
                </a:lnTo>
                <a:lnTo>
                  <a:pt x="323976" y="254076"/>
                </a:lnTo>
                <a:lnTo>
                  <a:pt x="286766" y="254076"/>
                </a:lnTo>
                <a:lnTo>
                  <a:pt x="170179" y="249415"/>
                </a:lnTo>
                <a:close/>
              </a:path>
              <a:path w="1289050" h="862328">
                <a:moveTo>
                  <a:pt x="501142" y="146862"/>
                </a:moveTo>
                <a:lnTo>
                  <a:pt x="477900" y="421919"/>
                </a:lnTo>
                <a:lnTo>
                  <a:pt x="505066" y="421919"/>
                </a:lnTo>
                <a:lnTo>
                  <a:pt x="519811" y="149186"/>
                </a:lnTo>
                <a:lnTo>
                  <a:pt x="501142" y="146862"/>
                </a:lnTo>
                <a:close/>
              </a:path>
              <a:path w="1289050" h="862328">
                <a:moveTo>
                  <a:pt x="988314" y="263410"/>
                </a:moveTo>
                <a:lnTo>
                  <a:pt x="741299" y="379958"/>
                </a:lnTo>
                <a:lnTo>
                  <a:pt x="802302" y="379958"/>
                </a:lnTo>
                <a:lnTo>
                  <a:pt x="997712" y="279717"/>
                </a:lnTo>
                <a:lnTo>
                  <a:pt x="988314" y="263410"/>
                </a:lnTo>
                <a:close/>
              </a:path>
              <a:path w="1289050" h="862328">
                <a:moveTo>
                  <a:pt x="734314" y="30302"/>
                </a:moveTo>
                <a:lnTo>
                  <a:pt x="722629" y="37299"/>
                </a:lnTo>
                <a:lnTo>
                  <a:pt x="778510" y="160845"/>
                </a:lnTo>
                <a:lnTo>
                  <a:pt x="703961" y="368299"/>
                </a:lnTo>
                <a:lnTo>
                  <a:pt x="744972" y="368299"/>
                </a:lnTo>
                <a:lnTo>
                  <a:pt x="808863" y="165506"/>
                </a:lnTo>
                <a:lnTo>
                  <a:pt x="859095" y="139865"/>
                </a:lnTo>
                <a:lnTo>
                  <a:pt x="818133" y="139865"/>
                </a:lnTo>
                <a:lnTo>
                  <a:pt x="819635" y="135204"/>
                </a:lnTo>
                <a:lnTo>
                  <a:pt x="787907" y="135204"/>
                </a:lnTo>
                <a:lnTo>
                  <a:pt x="734314" y="30302"/>
                </a:lnTo>
                <a:close/>
              </a:path>
              <a:path w="1289050" h="862328">
                <a:moveTo>
                  <a:pt x="212090" y="128206"/>
                </a:moveTo>
                <a:lnTo>
                  <a:pt x="193421" y="144525"/>
                </a:lnTo>
                <a:lnTo>
                  <a:pt x="286766" y="254076"/>
                </a:lnTo>
                <a:lnTo>
                  <a:pt x="323976" y="254076"/>
                </a:lnTo>
                <a:lnTo>
                  <a:pt x="325119" y="233108"/>
                </a:lnTo>
                <a:lnTo>
                  <a:pt x="305307" y="233108"/>
                </a:lnTo>
                <a:lnTo>
                  <a:pt x="212090" y="128206"/>
                </a:lnTo>
                <a:close/>
              </a:path>
              <a:path w="1289050" h="862328">
                <a:moveTo>
                  <a:pt x="316992" y="123545"/>
                </a:moveTo>
                <a:lnTo>
                  <a:pt x="305307" y="233108"/>
                </a:lnTo>
                <a:lnTo>
                  <a:pt x="325119" y="233108"/>
                </a:lnTo>
                <a:lnTo>
                  <a:pt x="330962" y="125882"/>
                </a:lnTo>
                <a:lnTo>
                  <a:pt x="316992" y="123545"/>
                </a:lnTo>
                <a:close/>
              </a:path>
              <a:path w="1289050" h="862328">
                <a:moveTo>
                  <a:pt x="916051" y="93243"/>
                </a:moveTo>
                <a:lnTo>
                  <a:pt x="818133" y="139865"/>
                </a:lnTo>
                <a:lnTo>
                  <a:pt x="859095" y="139865"/>
                </a:lnTo>
                <a:lnTo>
                  <a:pt x="923036" y="107226"/>
                </a:lnTo>
                <a:lnTo>
                  <a:pt x="916051" y="93243"/>
                </a:lnTo>
                <a:close/>
              </a:path>
              <a:path w="1289050" h="862328">
                <a:moveTo>
                  <a:pt x="836802" y="0"/>
                </a:moveTo>
                <a:lnTo>
                  <a:pt x="787907" y="135204"/>
                </a:lnTo>
                <a:lnTo>
                  <a:pt x="819635" y="135204"/>
                </a:lnTo>
                <a:lnTo>
                  <a:pt x="860171" y="9334"/>
                </a:lnTo>
                <a:lnTo>
                  <a:pt x="836802" y="0"/>
                </a:lnTo>
                <a:close/>
              </a:path>
            </a:pathLst>
          </a:custGeom>
          <a:solidFill>
            <a:srgbClr val="FDFFFF">
              <a:alpha val="3921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bg object 43"/>
          <p:cNvSpPr/>
          <p:nvPr/>
        </p:nvSpPr>
        <p:spPr>
          <a:xfrm>
            <a:off x="6558153" y="5996254"/>
            <a:ext cx="1284605" cy="862330"/>
          </a:xfrm>
          <a:custGeom>
            <a:rect l="l" t="t" r="r" b="b"/>
            <a:pathLst>
              <a:path w="1284604" h="862328">
                <a:moveTo>
                  <a:pt x="1284351" y="482523"/>
                </a:moveTo>
                <a:lnTo>
                  <a:pt x="1144524" y="505828"/>
                </a:lnTo>
                <a:lnTo>
                  <a:pt x="1207516" y="407923"/>
                </a:lnTo>
                <a:lnTo>
                  <a:pt x="1195831" y="400938"/>
                </a:lnTo>
                <a:lnTo>
                  <a:pt x="1116583" y="512825"/>
                </a:lnTo>
                <a:lnTo>
                  <a:pt x="899795" y="550113"/>
                </a:lnTo>
                <a:lnTo>
                  <a:pt x="1032637" y="340334"/>
                </a:lnTo>
                <a:lnTo>
                  <a:pt x="1018667" y="331000"/>
                </a:lnTo>
                <a:lnTo>
                  <a:pt x="857757" y="557110"/>
                </a:lnTo>
                <a:lnTo>
                  <a:pt x="778510" y="571093"/>
                </a:lnTo>
                <a:lnTo>
                  <a:pt x="769239" y="550113"/>
                </a:lnTo>
                <a:lnTo>
                  <a:pt x="755269" y="531469"/>
                </a:lnTo>
                <a:lnTo>
                  <a:pt x="743585" y="519810"/>
                </a:lnTo>
                <a:lnTo>
                  <a:pt x="731901" y="510489"/>
                </a:lnTo>
                <a:lnTo>
                  <a:pt x="717930" y="501167"/>
                </a:lnTo>
                <a:lnTo>
                  <a:pt x="703961" y="494169"/>
                </a:lnTo>
                <a:lnTo>
                  <a:pt x="729615" y="417245"/>
                </a:lnTo>
                <a:lnTo>
                  <a:pt x="997712" y="279717"/>
                </a:lnTo>
                <a:lnTo>
                  <a:pt x="988314" y="263410"/>
                </a:lnTo>
                <a:lnTo>
                  <a:pt x="741299" y="379958"/>
                </a:lnTo>
                <a:lnTo>
                  <a:pt x="808863" y="165506"/>
                </a:lnTo>
                <a:lnTo>
                  <a:pt x="923036" y="107226"/>
                </a:lnTo>
                <a:lnTo>
                  <a:pt x="916051" y="93243"/>
                </a:lnTo>
                <a:lnTo>
                  <a:pt x="818133" y="139865"/>
                </a:lnTo>
                <a:lnTo>
                  <a:pt x="860171" y="9334"/>
                </a:lnTo>
                <a:lnTo>
                  <a:pt x="836802" y="0"/>
                </a:lnTo>
                <a:lnTo>
                  <a:pt x="787907" y="135204"/>
                </a:lnTo>
                <a:lnTo>
                  <a:pt x="734314" y="30302"/>
                </a:lnTo>
                <a:lnTo>
                  <a:pt x="722629" y="37299"/>
                </a:lnTo>
                <a:lnTo>
                  <a:pt x="778510" y="160845"/>
                </a:lnTo>
                <a:lnTo>
                  <a:pt x="703961" y="368299"/>
                </a:lnTo>
                <a:lnTo>
                  <a:pt x="589788" y="146862"/>
                </a:lnTo>
                <a:lnTo>
                  <a:pt x="573404" y="156184"/>
                </a:lnTo>
                <a:lnTo>
                  <a:pt x="689991" y="407923"/>
                </a:lnTo>
                <a:lnTo>
                  <a:pt x="662051" y="480186"/>
                </a:lnTo>
                <a:lnTo>
                  <a:pt x="633983" y="477862"/>
                </a:lnTo>
                <a:lnTo>
                  <a:pt x="606044" y="482523"/>
                </a:lnTo>
                <a:lnTo>
                  <a:pt x="578103" y="489508"/>
                </a:lnTo>
                <a:lnTo>
                  <a:pt x="552450" y="503504"/>
                </a:lnTo>
                <a:lnTo>
                  <a:pt x="503554" y="449884"/>
                </a:lnTo>
                <a:lnTo>
                  <a:pt x="519811" y="149186"/>
                </a:lnTo>
                <a:lnTo>
                  <a:pt x="501142" y="146862"/>
                </a:lnTo>
                <a:lnTo>
                  <a:pt x="477900" y="421919"/>
                </a:lnTo>
                <a:lnTo>
                  <a:pt x="323976" y="254076"/>
                </a:lnTo>
                <a:lnTo>
                  <a:pt x="330962" y="125882"/>
                </a:lnTo>
                <a:lnTo>
                  <a:pt x="316992" y="123545"/>
                </a:lnTo>
                <a:lnTo>
                  <a:pt x="305307" y="233108"/>
                </a:lnTo>
                <a:lnTo>
                  <a:pt x="212090" y="128206"/>
                </a:lnTo>
                <a:lnTo>
                  <a:pt x="193421" y="144525"/>
                </a:lnTo>
                <a:lnTo>
                  <a:pt x="286766" y="254076"/>
                </a:lnTo>
                <a:lnTo>
                  <a:pt x="170179" y="249415"/>
                </a:lnTo>
                <a:lnTo>
                  <a:pt x="170179" y="265734"/>
                </a:lnTo>
                <a:lnTo>
                  <a:pt x="305307" y="277393"/>
                </a:lnTo>
                <a:lnTo>
                  <a:pt x="447548" y="447560"/>
                </a:lnTo>
                <a:lnTo>
                  <a:pt x="200532" y="435902"/>
                </a:lnTo>
                <a:lnTo>
                  <a:pt x="198120" y="454545"/>
                </a:lnTo>
                <a:lnTo>
                  <a:pt x="475488" y="480186"/>
                </a:lnTo>
                <a:lnTo>
                  <a:pt x="519811" y="533806"/>
                </a:lnTo>
                <a:lnTo>
                  <a:pt x="510540" y="545452"/>
                </a:lnTo>
                <a:lnTo>
                  <a:pt x="501142" y="559447"/>
                </a:lnTo>
                <a:lnTo>
                  <a:pt x="494156" y="571093"/>
                </a:lnTo>
                <a:lnTo>
                  <a:pt x="489457" y="587413"/>
                </a:lnTo>
                <a:lnTo>
                  <a:pt x="484886" y="601395"/>
                </a:lnTo>
                <a:lnTo>
                  <a:pt x="482473" y="615391"/>
                </a:lnTo>
                <a:lnTo>
                  <a:pt x="482473" y="631697"/>
                </a:lnTo>
                <a:lnTo>
                  <a:pt x="482473" y="645693"/>
                </a:lnTo>
                <a:lnTo>
                  <a:pt x="419607" y="659676"/>
                </a:lnTo>
                <a:lnTo>
                  <a:pt x="165480" y="496506"/>
                </a:lnTo>
                <a:lnTo>
                  <a:pt x="156210" y="512825"/>
                </a:lnTo>
                <a:lnTo>
                  <a:pt x="379983" y="668997"/>
                </a:lnTo>
                <a:lnTo>
                  <a:pt x="158496" y="717943"/>
                </a:lnTo>
                <a:lnTo>
                  <a:pt x="51307" y="648017"/>
                </a:lnTo>
                <a:lnTo>
                  <a:pt x="44323" y="659676"/>
                </a:lnTo>
                <a:lnTo>
                  <a:pt x="132842" y="722604"/>
                </a:lnTo>
                <a:lnTo>
                  <a:pt x="0" y="752913"/>
                </a:lnTo>
                <a:lnTo>
                  <a:pt x="0" y="757575"/>
                </a:lnTo>
                <a:lnTo>
                  <a:pt x="2286" y="773892"/>
                </a:lnTo>
                <a:lnTo>
                  <a:pt x="144525" y="750581"/>
                </a:lnTo>
                <a:lnTo>
                  <a:pt x="79248" y="848483"/>
                </a:lnTo>
                <a:lnTo>
                  <a:pt x="93218" y="857807"/>
                </a:lnTo>
                <a:lnTo>
                  <a:pt x="170179" y="745920"/>
                </a:lnTo>
                <a:lnTo>
                  <a:pt x="389254" y="706297"/>
                </a:lnTo>
                <a:lnTo>
                  <a:pt x="290199" y="861743"/>
                </a:lnTo>
              </a:path>
              <a:path w="1284604" h="862328">
                <a:moveTo>
                  <a:pt x="316236" y="861743"/>
                </a:moveTo>
                <a:lnTo>
                  <a:pt x="431292" y="699300"/>
                </a:lnTo>
                <a:lnTo>
                  <a:pt x="491871" y="689978"/>
                </a:lnTo>
                <a:lnTo>
                  <a:pt x="503554" y="713282"/>
                </a:lnTo>
                <a:lnTo>
                  <a:pt x="519811" y="736596"/>
                </a:lnTo>
                <a:lnTo>
                  <a:pt x="533780" y="750581"/>
                </a:lnTo>
                <a:lnTo>
                  <a:pt x="547751" y="759905"/>
                </a:lnTo>
                <a:lnTo>
                  <a:pt x="561721" y="769230"/>
                </a:lnTo>
                <a:lnTo>
                  <a:pt x="578103" y="778554"/>
                </a:lnTo>
                <a:lnTo>
                  <a:pt x="559435" y="839160"/>
                </a:lnTo>
                <a:lnTo>
                  <a:pt x="516164" y="861743"/>
                </a:lnTo>
              </a:path>
            </a:pathLst>
          </a:custGeom>
          <a:ln w="9525">
            <a:solidFill>
              <a:srgbClr val="FD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4" name="bg object 44"/>
          <p:cNvPicPr/>
          <p:nvPr/>
        </p:nvPicPr>
        <p:blipFill>
          <a:blip r:embed="rId26"/>
          <a:stretch>
            <a:fillRect/>
          </a:stretch>
        </p:blipFill>
        <p:spPr>
          <a:xfrm>
            <a:off x="7152449" y="6746735"/>
            <a:ext cx="244691" cy="116024"/>
          </a:xfrm>
          <a:prstGeom prst="rect">
            <a:avLst/>
          </a:prstGeom>
        </p:spPr>
      </p:pic>
      <p:sp>
        <p:nvSpPr>
          <p:cNvPr id="45" name="bg object 45"/>
          <p:cNvSpPr/>
          <p:nvPr/>
        </p:nvSpPr>
        <p:spPr>
          <a:xfrm>
            <a:off x="7322693" y="6478778"/>
            <a:ext cx="524510" cy="379730"/>
          </a:xfrm>
          <a:custGeom>
            <a:rect l="l" t="t" r="r" b="b"/>
            <a:pathLst>
              <a:path w="524509" h="379729">
                <a:moveTo>
                  <a:pt x="118861" y="379219"/>
                </a:moveTo>
                <a:lnTo>
                  <a:pt x="74675" y="328663"/>
                </a:lnTo>
                <a:lnTo>
                  <a:pt x="323976" y="340319"/>
                </a:lnTo>
                <a:lnTo>
                  <a:pt x="323976" y="321670"/>
                </a:lnTo>
                <a:lnTo>
                  <a:pt x="46608" y="296030"/>
                </a:lnTo>
                <a:lnTo>
                  <a:pt x="0" y="240080"/>
                </a:lnTo>
                <a:lnTo>
                  <a:pt x="13970" y="214452"/>
                </a:lnTo>
                <a:lnTo>
                  <a:pt x="23367" y="186474"/>
                </a:lnTo>
                <a:lnTo>
                  <a:pt x="28066" y="158496"/>
                </a:lnTo>
                <a:lnTo>
                  <a:pt x="25653" y="130530"/>
                </a:lnTo>
                <a:lnTo>
                  <a:pt x="104901" y="114211"/>
                </a:lnTo>
                <a:lnTo>
                  <a:pt x="356615" y="277381"/>
                </a:lnTo>
                <a:lnTo>
                  <a:pt x="368300" y="263396"/>
                </a:lnTo>
                <a:lnTo>
                  <a:pt x="142239" y="104889"/>
                </a:lnTo>
                <a:lnTo>
                  <a:pt x="363727" y="58267"/>
                </a:lnTo>
                <a:lnTo>
                  <a:pt x="470915" y="128193"/>
                </a:lnTo>
                <a:lnTo>
                  <a:pt x="480186" y="114211"/>
                </a:lnTo>
                <a:lnTo>
                  <a:pt x="389254" y="51282"/>
                </a:lnTo>
                <a:lnTo>
                  <a:pt x="524509" y="23304"/>
                </a:lnTo>
                <a:lnTo>
                  <a:pt x="519810" y="0"/>
                </a:lnTo>
              </a:path>
            </a:pathLst>
          </a:custGeom>
          <a:ln w="9525">
            <a:solidFill>
              <a:srgbClr val="FDFFFF"/>
            </a:solidFill>
          </a:ln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6" name="bg object 46"/>
          <p:cNvPicPr/>
          <p:nvPr/>
        </p:nvPicPr>
        <p:blipFill>
          <a:blip r:embed="rId27"/>
          <a:stretch>
            <a:fillRect/>
          </a:stretch>
        </p:blipFill>
        <p:spPr>
          <a:xfrm>
            <a:off x="7082472" y="6518300"/>
            <a:ext cx="226314" cy="226306"/>
          </a:xfrm>
          <a:prstGeom prst="rect">
            <a:avLst/>
          </a:prstGeom>
        </p:spPr>
      </p:pic>
      <p:sp>
        <p:nvSpPr>
          <p:cNvPr id="47" name="bg object 47"/>
          <p:cNvSpPr/>
          <p:nvPr/>
        </p:nvSpPr>
        <p:spPr>
          <a:xfrm>
            <a:off x="8126730" y="6307556"/>
            <a:ext cx="976630" cy="550545"/>
          </a:xfrm>
          <a:custGeom>
            <a:rect l="l" t="t" r="r" b="b"/>
            <a:pathLst>
              <a:path w="976628" h="550545">
                <a:moveTo>
                  <a:pt x="278447" y="474104"/>
                </a:moveTo>
                <a:lnTo>
                  <a:pt x="142621" y="474104"/>
                </a:lnTo>
                <a:lnTo>
                  <a:pt x="281177" y="506247"/>
                </a:lnTo>
                <a:lnTo>
                  <a:pt x="214884" y="550443"/>
                </a:lnTo>
                <a:lnTo>
                  <a:pt x="251078" y="550443"/>
                </a:lnTo>
                <a:lnTo>
                  <a:pt x="311403" y="514282"/>
                </a:lnTo>
                <a:lnTo>
                  <a:pt x="472639" y="514282"/>
                </a:lnTo>
                <a:lnTo>
                  <a:pt x="476123" y="506247"/>
                </a:lnTo>
                <a:lnTo>
                  <a:pt x="477266" y="504238"/>
                </a:lnTo>
                <a:lnTo>
                  <a:pt x="435864" y="504238"/>
                </a:lnTo>
                <a:lnTo>
                  <a:pt x="333501" y="484149"/>
                </a:lnTo>
                <a:lnTo>
                  <a:pt x="329334" y="478121"/>
                </a:lnTo>
                <a:lnTo>
                  <a:pt x="299339" y="478121"/>
                </a:lnTo>
                <a:lnTo>
                  <a:pt x="278447" y="474104"/>
                </a:lnTo>
                <a:close/>
              </a:path>
              <a:path w="976628" h="550545">
                <a:moveTo>
                  <a:pt x="472639" y="514282"/>
                </a:moveTo>
                <a:lnTo>
                  <a:pt x="311403" y="514282"/>
                </a:lnTo>
                <a:lnTo>
                  <a:pt x="429895" y="540398"/>
                </a:lnTo>
                <a:lnTo>
                  <a:pt x="427863" y="550443"/>
                </a:lnTo>
                <a:lnTo>
                  <a:pt x="466090" y="550443"/>
                </a:lnTo>
                <a:lnTo>
                  <a:pt x="468122" y="534372"/>
                </a:lnTo>
                <a:lnTo>
                  <a:pt x="470026" y="520310"/>
                </a:lnTo>
                <a:lnTo>
                  <a:pt x="472639" y="514282"/>
                </a:lnTo>
                <a:close/>
              </a:path>
              <a:path w="976628" h="550545">
                <a:moveTo>
                  <a:pt x="674053" y="452006"/>
                </a:moveTo>
                <a:lnTo>
                  <a:pt x="572516" y="452006"/>
                </a:lnTo>
                <a:lnTo>
                  <a:pt x="590550" y="456023"/>
                </a:lnTo>
                <a:lnTo>
                  <a:pt x="608711" y="462051"/>
                </a:lnTo>
                <a:lnTo>
                  <a:pt x="648843" y="500219"/>
                </a:lnTo>
                <a:lnTo>
                  <a:pt x="660908" y="534372"/>
                </a:lnTo>
                <a:lnTo>
                  <a:pt x="660908" y="550443"/>
                </a:lnTo>
                <a:lnTo>
                  <a:pt x="699135" y="550443"/>
                </a:lnTo>
                <a:lnTo>
                  <a:pt x="693039" y="506247"/>
                </a:lnTo>
                <a:lnTo>
                  <a:pt x="675004" y="472095"/>
                </a:lnTo>
                <a:lnTo>
                  <a:pt x="667003" y="460042"/>
                </a:lnTo>
                <a:lnTo>
                  <a:pt x="674053" y="452006"/>
                </a:lnTo>
                <a:close/>
              </a:path>
              <a:path w="976628" h="550545">
                <a:moveTo>
                  <a:pt x="2031" y="421868"/>
                </a:moveTo>
                <a:lnTo>
                  <a:pt x="0" y="427899"/>
                </a:lnTo>
                <a:lnTo>
                  <a:pt x="0" y="441962"/>
                </a:lnTo>
                <a:lnTo>
                  <a:pt x="120523" y="470086"/>
                </a:lnTo>
                <a:lnTo>
                  <a:pt x="34163" y="528345"/>
                </a:lnTo>
                <a:lnTo>
                  <a:pt x="40131" y="538389"/>
                </a:lnTo>
                <a:lnTo>
                  <a:pt x="142621" y="474104"/>
                </a:lnTo>
                <a:lnTo>
                  <a:pt x="278447" y="474104"/>
                </a:lnTo>
                <a:lnTo>
                  <a:pt x="142621" y="447988"/>
                </a:lnTo>
                <a:lnTo>
                  <a:pt x="139915" y="443970"/>
                </a:lnTo>
                <a:lnTo>
                  <a:pt x="120523" y="443970"/>
                </a:lnTo>
                <a:lnTo>
                  <a:pt x="2031" y="421868"/>
                </a:lnTo>
                <a:close/>
              </a:path>
              <a:path w="976628" h="550545">
                <a:moveTo>
                  <a:pt x="279273" y="192862"/>
                </a:moveTo>
                <a:lnTo>
                  <a:pt x="273176" y="204914"/>
                </a:lnTo>
                <a:lnTo>
                  <a:pt x="468122" y="309371"/>
                </a:lnTo>
                <a:lnTo>
                  <a:pt x="504190" y="427899"/>
                </a:lnTo>
                <a:lnTo>
                  <a:pt x="472059" y="449997"/>
                </a:lnTo>
                <a:lnTo>
                  <a:pt x="447928" y="480131"/>
                </a:lnTo>
                <a:lnTo>
                  <a:pt x="441960" y="492184"/>
                </a:lnTo>
                <a:lnTo>
                  <a:pt x="435864" y="504238"/>
                </a:lnTo>
                <a:lnTo>
                  <a:pt x="477266" y="504238"/>
                </a:lnTo>
                <a:lnTo>
                  <a:pt x="484124" y="492184"/>
                </a:lnTo>
                <a:lnTo>
                  <a:pt x="494156" y="480131"/>
                </a:lnTo>
                <a:lnTo>
                  <a:pt x="506222" y="470086"/>
                </a:lnTo>
                <a:lnTo>
                  <a:pt x="518287" y="462051"/>
                </a:lnTo>
                <a:lnTo>
                  <a:pt x="534416" y="456023"/>
                </a:lnTo>
                <a:lnTo>
                  <a:pt x="552450" y="452006"/>
                </a:lnTo>
                <a:lnTo>
                  <a:pt x="674053" y="452006"/>
                </a:lnTo>
                <a:lnTo>
                  <a:pt x="688153" y="435935"/>
                </a:lnTo>
                <a:lnTo>
                  <a:pt x="638810" y="435935"/>
                </a:lnTo>
                <a:lnTo>
                  <a:pt x="616712" y="423881"/>
                </a:lnTo>
                <a:lnTo>
                  <a:pt x="592581" y="415848"/>
                </a:lnTo>
                <a:lnTo>
                  <a:pt x="540385" y="415848"/>
                </a:lnTo>
                <a:lnTo>
                  <a:pt x="504190" y="313397"/>
                </a:lnTo>
                <a:lnTo>
                  <a:pt x="518964" y="283260"/>
                </a:lnTo>
                <a:lnTo>
                  <a:pt x="494156" y="283260"/>
                </a:lnTo>
                <a:lnTo>
                  <a:pt x="492762" y="279234"/>
                </a:lnTo>
                <a:lnTo>
                  <a:pt x="459994" y="279234"/>
                </a:lnTo>
                <a:lnTo>
                  <a:pt x="279273" y="192862"/>
                </a:lnTo>
                <a:close/>
              </a:path>
              <a:path w="976628" h="550545">
                <a:moveTo>
                  <a:pt x="202946" y="295313"/>
                </a:moveTo>
                <a:lnTo>
                  <a:pt x="190880" y="303352"/>
                </a:lnTo>
                <a:lnTo>
                  <a:pt x="299339" y="478121"/>
                </a:lnTo>
                <a:lnTo>
                  <a:pt x="329334" y="478121"/>
                </a:lnTo>
                <a:lnTo>
                  <a:pt x="202946" y="295313"/>
                </a:lnTo>
                <a:close/>
              </a:path>
              <a:path w="976628" h="550545">
                <a:moveTo>
                  <a:pt x="80391" y="355574"/>
                </a:moveTo>
                <a:lnTo>
                  <a:pt x="70358" y="361607"/>
                </a:lnTo>
                <a:lnTo>
                  <a:pt x="120523" y="443970"/>
                </a:lnTo>
                <a:lnTo>
                  <a:pt x="139915" y="443970"/>
                </a:lnTo>
                <a:lnTo>
                  <a:pt x="80391" y="355574"/>
                </a:lnTo>
                <a:close/>
              </a:path>
              <a:path w="976628" h="550545">
                <a:moveTo>
                  <a:pt x="731266" y="122542"/>
                </a:moveTo>
                <a:lnTo>
                  <a:pt x="717169" y="122542"/>
                </a:lnTo>
                <a:lnTo>
                  <a:pt x="723138" y="345528"/>
                </a:lnTo>
                <a:lnTo>
                  <a:pt x="638810" y="435935"/>
                </a:lnTo>
                <a:lnTo>
                  <a:pt x="688153" y="435935"/>
                </a:lnTo>
                <a:lnTo>
                  <a:pt x="739267" y="377672"/>
                </a:lnTo>
                <a:lnTo>
                  <a:pt x="966216" y="361607"/>
                </a:lnTo>
                <a:lnTo>
                  <a:pt x="966216" y="353567"/>
                </a:lnTo>
                <a:lnTo>
                  <a:pt x="759333" y="353567"/>
                </a:lnTo>
                <a:lnTo>
                  <a:pt x="787206" y="321424"/>
                </a:lnTo>
                <a:lnTo>
                  <a:pt x="745236" y="321424"/>
                </a:lnTo>
                <a:lnTo>
                  <a:pt x="731266" y="122542"/>
                </a:lnTo>
                <a:close/>
              </a:path>
              <a:path w="976628" h="550545">
                <a:moveTo>
                  <a:pt x="578612" y="413842"/>
                </a:moveTo>
                <a:lnTo>
                  <a:pt x="554481" y="413842"/>
                </a:lnTo>
                <a:lnTo>
                  <a:pt x="540385" y="415848"/>
                </a:lnTo>
                <a:lnTo>
                  <a:pt x="592581" y="415848"/>
                </a:lnTo>
                <a:lnTo>
                  <a:pt x="578612" y="413842"/>
                </a:lnTo>
                <a:close/>
              </a:path>
              <a:path w="976628" h="550545">
                <a:moveTo>
                  <a:pt x="966216" y="345528"/>
                </a:moveTo>
                <a:lnTo>
                  <a:pt x="759333" y="353567"/>
                </a:lnTo>
                <a:lnTo>
                  <a:pt x="966216" y="353567"/>
                </a:lnTo>
                <a:lnTo>
                  <a:pt x="966216" y="345528"/>
                </a:lnTo>
                <a:close/>
              </a:path>
              <a:path w="976628" h="550545">
                <a:moveTo>
                  <a:pt x="849756" y="98437"/>
                </a:moveTo>
                <a:lnTo>
                  <a:pt x="837692" y="98437"/>
                </a:lnTo>
                <a:lnTo>
                  <a:pt x="841755" y="218973"/>
                </a:lnTo>
                <a:lnTo>
                  <a:pt x="745236" y="321424"/>
                </a:lnTo>
                <a:lnTo>
                  <a:pt x="787206" y="321424"/>
                </a:lnTo>
                <a:lnTo>
                  <a:pt x="863853" y="233032"/>
                </a:lnTo>
                <a:lnTo>
                  <a:pt x="976376" y="222986"/>
                </a:lnTo>
                <a:lnTo>
                  <a:pt x="976376" y="214960"/>
                </a:lnTo>
                <a:lnTo>
                  <a:pt x="877824" y="214960"/>
                </a:lnTo>
                <a:lnTo>
                  <a:pt x="890064" y="200888"/>
                </a:lnTo>
                <a:lnTo>
                  <a:pt x="857758" y="200888"/>
                </a:lnTo>
                <a:lnTo>
                  <a:pt x="849756" y="98437"/>
                </a:lnTo>
                <a:close/>
              </a:path>
              <a:path w="976628" h="550545">
                <a:moveTo>
                  <a:pt x="590550" y="100444"/>
                </a:moveTo>
                <a:lnTo>
                  <a:pt x="494156" y="283260"/>
                </a:lnTo>
                <a:lnTo>
                  <a:pt x="518964" y="283260"/>
                </a:lnTo>
                <a:lnTo>
                  <a:pt x="604647" y="108483"/>
                </a:lnTo>
                <a:lnTo>
                  <a:pt x="590550" y="100444"/>
                </a:lnTo>
                <a:close/>
              </a:path>
              <a:path w="976628" h="550545">
                <a:moveTo>
                  <a:pt x="319404" y="78346"/>
                </a:moveTo>
                <a:lnTo>
                  <a:pt x="313436" y="88391"/>
                </a:lnTo>
                <a:lnTo>
                  <a:pt x="417829" y="144640"/>
                </a:lnTo>
                <a:lnTo>
                  <a:pt x="459994" y="279234"/>
                </a:lnTo>
                <a:lnTo>
                  <a:pt x="492762" y="279234"/>
                </a:lnTo>
                <a:lnTo>
                  <a:pt x="441960" y="132587"/>
                </a:lnTo>
                <a:lnTo>
                  <a:pt x="445746" y="124548"/>
                </a:lnTo>
                <a:lnTo>
                  <a:pt x="411861" y="124548"/>
                </a:lnTo>
                <a:lnTo>
                  <a:pt x="319404" y="78346"/>
                </a:lnTo>
                <a:close/>
              </a:path>
              <a:path w="976628" h="550545">
                <a:moveTo>
                  <a:pt x="976376" y="210934"/>
                </a:moveTo>
                <a:lnTo>
                  <a:pt x="877824" y="214960"/>
                </a:lnTo>
                <a:lnTo>
                  <a:pt x="976376" y="214960"/>
                </a:lnTo>
                <a:lnTo>
                  <a:pt x="976376" y="210934"/>
                </a:lnTo>
                <a:close/>
              </a:path>
              <a:path w="976628" h="550545">
                <a:moveTo>
                  <a:pt x="944118" y="108483"/>
                </a:moveTo>
                <a:lnTo>
                  <a:pt x="857758" y="200888"/>
                </a:lnTo>
                <a:lnTo>
                  <a:pt x="890064" y="200888"/>
                </a:lnTo>
                <a:lnTo>
                  <a:pt x="958215" y="122542"/>
                </a:lnTo>
                <a:lnTo>
                  <a:pt x="944118" y="108483"/>
                </a:lnTo>
                <a:close/>
              </a:path>
              <a:path w="976628" h="550545">
                <a:moveTo>
                  <a:pt x="395731" y="0"/>
                </a:moveTo>
                <a:lnTo>
                  <a:pt x="375666" y="6032"/>
                </a:lnTo>
                <a:lnTo>
                  <a:pt x="411861" y="124548"/>
                </a:lnTo>
                <a:lnTo>
                  <a:pt x="445746" y="124548"/>
                </a:lnTo>
                <a:lnTo>
                  <a:pt x="451424" y="112496"/>
                </a:lnTo>
                <a:lnTo>
                  <a:pt x="433959" y="112496"/>
                </a:lnTo>
                <a:lnTo>
                  <a:pt x="395731" y="0"/>
                </a:lnTo>
                <a:close/>
              </a:path>
              <a:path w="976628" h="550545">
                <a:moveTo>
                  <a:pt x="480060" y="24104"/>
                </a:moveTo>
                <a:lnTo>
                  <a:pt x="433959" y="112496"/>
                </a:lnTo>
                <a:lnTo>
                  <a:pt x="451424" y="112496"/>
                </a:lnTo>
                <a:lnTo>
                  <a:pt x="490220" y="30137"/>
                </a:lnTo>
                <a:lnTo>
                  <a:pt x="480060" y="24104"/>
                </a:lnTo>
                <a:close/>
              </a:path>
            </a:pathLst>
          </a:custGeom>
          <a:solidFill>
            <a:srgbClr val="FDFFFF">
              <a:alpha val="76077"/>
            </a:srgbClr>
          </a:solidFill>
        </p:spPr>
        <p:txBody>
          <a:bodyPr wrap="square" lIns="0" tIns="0" rIns="0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88237" y="867918"/>
            <a:ext cx="840105" cy="5137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88237" y="2722245"/>
            <a:ext cx="7080884" cy="30314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>3/4/2021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2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0.jpeg" /><Relationship Id="rId3" Type="http://schemas.openxmlformats.org/officeDocument/2006/relationships/image" Target="../media/image3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34.png" /><Relationship Id="rId5" Type="http://schemas.openxmlformats.org/officeDocument/2006/relationships/image" Target="../media/image35.jpeg" /><Relationship Id="rId6" Type="http://schemas.openxmlformats.org/officeDocument/2006/relationships/image" Target="../media/image36.png" /><Relationship Id="rId7" Type="http://schemas.openxmlformats.org/officeDocument/2006/relationships/image" Target="../media/image37.jpeg" /><Relationship Id="rId8" Type="http://schemas.openxmlformats.org/officeDocument/2006/relationships/image" Target="../media/image3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231601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8237" y="3402584"/>
            <a:ext cx="6116955" cy="1143262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>
                <a:solidFill>
                  <a:srgbClr val="FFFFFF"/>
                </a:solidFill>
                <a:latin typeface="微软雅黑"/>
                <a:cs typeface="微软雅黑"/>
              </a:rPr>
              <a:t>医务人员个人防</a:t>
            </a:r>
            <a:r>
              <a:rPr sz="4000" spc="-20">
                <a:solidFill>
                  <a:srgbClr val="FFFFFF"/>
                </a:solidFill>
                <a:latin typeface="微软雅黑"/>
                <a:cs typeface="微软雅黑"/>
              </a:rPr>
              <a:t>护</a:t>
            </a:r>
            <a:r>
              <a:rPr sz="4000" spc="-5">
                <a:solidFill>
                  <a:srgbClr val="FFFFFF"/>
                </a:solidFill>
                <a:latin typeface="微软雅黑"/>
                <a:cs typeface="微软雅黑"/>
              </a:rPr>
              <a:t>用</a:t>
            </a:r>
            <a:r>
              <a:rPr sz="4000" spc="-10">
                <a:solidFill>
                  <a:srgbClr val="FFFFFF"/>
                </a:solidFill>
                <a:latin typeface="微软雅黑"/>
                <a:cs typeface="微软雅黑"/>
              </a:rPr>
              <a:t>品</a:t>
            </a:r>
            <a:r>
              <a:rPr sz="4000" spc="-5">
                <a:solidFill>
                  <a:srgbClr val="FFFFFF"/>
                </a:solidFill>
                <a:latin typeface="微软雅黑"/>
                <a:cs typeface="微软雅黑"/>
              </a:rPr>
              <a:t>使用</a:t>
            </a:r>
            <a:endParaRPr sz="4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3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8237" y="867918"/>
            <a:ext cx="165481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主要内容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88237" y="2055139"/>
            <a:ext cx="4633595" cy="2967990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375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定义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0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种类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使用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分级防护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0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埃博拉出血热防护用品使用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8237" y="867918"/>
            <a:ext cx="840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>
                <a:solidFill>
                  <a:srgbClr val="FFFFFF"/>
                </a:solidFill>
                <a:latin typeface="微软雅黑"/>
                <a:cs typeface="微软雅黑"/>
              </a:rPr>
              <a:t>定义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88237" y="2449144"/>
            <a:ext cx="6830059" cy="17322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3535">
              <a:lnSpc>
                <a:spcPct val="100000"/>
              </a:lnSpc>
              <a:spcBef>
                <a:spcPts val="95"/>
              </a:spcBef>
            </a:pPr>
            <a:r>
              <a:rPr sz="2800" spc="-105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/>
              <a:t>个人防护用品</a:t>
            </a:r>
            <a:r>
              <a:rPr sz="2800" spc="-10"/>
              <a:t>（</a:t>
            </a:r>
            <a:r>
              <a:rPr sz="2800" spc="-10">
                <a:latin typeface="Verdana"/>
                <a:cs typeface="Verdana"/>
              </a:rPr>
              <a:t>personal</a:t>
            </a:r>
            <a:r>
              <a:rPr sz="2800" spc="50">
                <a:latin typeface="Verdana"/>
                <a:cs typeface="Verdana"/>
              </a:rPr>
              <a:t> </a:t>
            </a:r>
            <a:r>
              <a:rPr sz="2800" spc="-10">
                <a:latin typeface="Verdana"/>
                <a:cs typeface="Verdana"/>
              </a:rPr>
              <a:t>protective  </a:t>
            </a:r>
            <a:r>
              <a:rPr sz="2800" spc="-5">
                <a:latin typeface="Verdana"/>
                <a:cs typeface="Verdana"/>
              </a:rPr>
              <a:t>equipmen</a:t>
            </a:r>
            <a:r>
              <a:rPr sz="2800" spc="-15">
                <a:latin typeface="Verdana"/>
                <a:cs typeface="Verdana"/>
              </a:rPr>
              <a:t>t</a:t>
            </a:r>
            <a:r>
              <a:rPr sz="2800" spc="-5"/>
              <a:t>，</a:t>
            </a:r>
            <a:r>
              <a:rPr sz="2800">
                <a:latin typeface="Verdana"/>
                <a:cs typeface="Verdana"/>
              </a:rPr>
              <a:t>PP</a:t>
            </a:r>
            <a:r>
              <a:rPr sz="2800" spc="-10">
                <a:latin typeface="Verdana"/>
                <a:cs typeface="Verdana"/>
              </a:rPr>
              <a:t>E</a:t>
            </a:r>
            <a:r>
              <a:rPr sz="2800" spc="-5"/>
              <a:t>），是指劳动者在</a:t>
            </a:r>
            <a:r>
              <a:rPr sz="2800" spc="5"/>
              <a:t>劳</a:t>
            </a:r>
            <a:r>
              <a:rPr sz="2800" spc="-5"/>
              <a:t>动 中为防御物理、化学、生物等外界</a:t>
            </a:r>
            <a:r>
              <a:rPr sz="2800" spc="5"/>
              <a:t>因</a:t>
            </a:r>
            <a:r>
              <a:rPr sz="2800" spc="-5"/>
              <a:t>素伤 害人体而穿戴和配备的各种物品的</a:t>
            </a:r>
            <a:r>
              <a:rPr sz="2800" spc="5"/>
              <a:t>总</a:t>
            </a:r>
            <a:r>
              <a:rPr sz="2800" spc="-5"/>
              <a:t>称。</a:t>
            </a:r>
            <a:endParaRPr sz="2800">
              <a:latin typeface="Verdana"/>
              <a:cs typeface="Verdan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88237" y="4314901"/>
            <a:ext cx="7125334" cy="88201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marR="5080" indent="-343535">
              <a:lnSpc>
                <a:spcPct val="100699"/>
              </a:lnSpc>
              <a:spcBef>
                <a:spcPts val="75"/>
              </a:spcBef>
            </a:pPr>
            <a:r>
              <a:rPr sz="2800" spc="-105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医务人员个人防护用品是指用于保</a:t>
            </a:r>
            <a:r>
              <a:rPr sz="2800">
                <a:solidFill>
                  <a:srgbClr val="FFFFFF"/>
                </a:solidFill>
                <a:latin typeface="微软雅黑"/>
                <a:cs typeface="微软雅黑"/>
              </a:rPr>
              <a:t>护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医务 人员避</a:t>
            </a:r>
            <a:r>
              <a:rPr sz="2800" spc="10">
                <a:solidFill>
                  <a:srgbClr val="FFFFFF"/>
                </a:solidFill>
                <a:latin typeface="微软雅黑"/>
                <a:cs typeface="微软雅黑"/>
              </a:rPr>
              <a:t>免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接触感</a:t>
            </a:r>
            <a:r>
              <a:rPr sz="2800" spc="10">
                <a:solidFill>
                  <a:srgbClr val="FFFFFF"/>
                </a:solidFill>
                <a:latin typeface="微软雅黑"/>
                <a:cs typeface="微软雅黑"/>
              </a:rPr>
              <a:t>染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性因子</a:t>
            </a:r>
            <a:r>
              <a:rPr sz="2800" spc="10">
                <a:solidFill>
                  <a:srgbClr val="FFFFFF"/>
                </a:solidFill>
                <a:latin typeface="微软雅黑"/>
                <a:cs typeface="微软雅黑"/>
              </a:rPr>
              <a:t>的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各种屏</a:t>
            </a:r>
            <a:r>
              <a:rPr sz="2800" spc="10">
                <a:solidFill>
                  <a:srgbClr val="FFFFFF"/>
                </a:solidFill>
                <a:latin typeface="微软雅黑"/>
                <a:cs typeface="微软雅黑"/>
              </a:rPr>
              <a:t>障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用品。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8237" y="569500"/>
            <a:ext cx="1790700" cy="5833110"/>
          </a:xfrm>
          <a:prstGeom prst="rect">
            <a:avLst/>
          </a:prstGeom>
        </p:spPr>
        <p:txBody>
          <a:bodyPr vert="horz" wrap="square" lIns="0" tIns="1123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9209">
              <a:lnSpc>
                <a:spcPct val="100000"/>
              </a:lnSpc>
              <a:spcBef>
                <a:spcPts val="885"/>
              </a:spcBef>
            </a:pPr>
            <a:r>
              <a:rPr sz="3200">
                <a:solidFill>
                  <a:srgbClr val="FFFFFF"/>
                </a:solidFill>
                <a:latin typeface="微软雅黑"/>
                <a:cs typeface="微软雅黑"/>
              </a:rPr>
              <a:t>种类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口罩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0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手套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护目镜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0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防护面罩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防水围裙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2800" spc="-105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隔离衣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0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防护服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0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鞋套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帽子等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8237" y="867918"/>
            <a:ext cx="840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88237" y="1657140"/>
            <a:ext cx="6776084" cy="3419475"/>
          </a:xfrm>
          <a:prstGeom prst="rect">
            <a:avLst/>
          </a:prstGeom>
        </p:spPr>
        <p:txBody>
          <a:bodyPr vert="horz" wrap="square" lIns="0" tIns="1847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455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基本原则</a:t>
            </a:r>
            <a:endParaRPr sz="2800">
              <a:latin typeface="微软雅黑"/>
              <a:cs typeface="微软雅黑"/>
            </a:endParaRPr>
          </a:p>
          <a:p>
            <a:pPr marL="355600" marR="5080" indent="-343535">
              <a:lnSpc>
                <a:spcPct val="100899"/>
              </a:lnSpc>
              <a:spcBef>
                <a:spcPts val="1145"/>
              </a:spcBef>
              <a:buSzPct val="79166"/>
              <a:buFont typeface="Wingdings"/>
              <a:buChar char="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个人防护装置旨在为使用者提供防护，不应该增 加其他人或者环境的风险。</a:t>
            </a:r>
            <a:endParaRPr sz="2400">
              <a:latin typeface="微软雅黑"/>
              <a:cs typeface="微软雅黑"/>
            </a:endParaRPr>
          </a:p>
          <a:p>
            <a:pPr marL="355600" marR="5080" indent="-343535">
              <a:lnSpc>
                <a:spcPct val="100800"/>
              </a:lnSpc>
              <a:spcBef>
                <a:spcPts val="1125"/>
              </a:spcBef>
              <a:buSzPct val="79166"/>
              <a:buFont typeface="Wingdings"/>
              <a:buChar char="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个人防护装置资源有限时，应在保证安全的条件 下使用可复用设备。</a:t>
            </a:r>
            <a:endParaRPr sz="24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180"/>
              </a:spcBef>
              <a:buSzPct val="79166"/>
              <a:buFont typeface="Wingdings"/>
              <a:buChar char="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一次性使用设备，不应重复使用。</a:t>
            </a:r>
            <a:endParaRPr sz="24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175"/>
              </a:spcBef>
              <a:buSzPct val="79166"/>
              <a:buFont typeface="Wingdings"/>
              <a:buChar char="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应避免过度使用个人防护装置。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3023" y="1353570"/>
            <a:ext cx="7836534" cy="403923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2500" spc="-28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500" spc="-155">
                <a:solidFill>
                  <a:srgbClr val="C5E0FD"/>
                </a:solidFill>
                <a:latin typeface="Times New Roman"/>
                <a:cs typeface="Times New Roman"/>
              </a:rPr>
              <a:t> </a:t>
            </a:r>
            <a:r>
              <a:rPr sz="2500" spc="-5">
                <a:solidFill>
                  <a:srgbClr val="FFFFFF"/>
                </a:solidFill>
                <a:latin typeface="微软雅黑"/>
                <a:cs typeface="微软雅黑"/>
              </a:rPr>
              <a:t>口罩</a:t>
            </a:r>
            <a:endParaRPr sz="2500">
              <a:latin typeface="微软雅黑"/>
              <a:cs typeface="微软雅黑"/>
            </a:endParaRPr>
          </a:p>
          <a:p>
            <a:pPr marL="355600" marR="5080" indent="-343535">
              <a:lnSpc>
                <a:spcPts val="2030"/>
              </a:lnSpc>
              <a:spcBef>
                <a:spcPts val="1070"/>
              </a:spcBef>
              <a:buSzPct val="78571"/>
              <a:buFont typeface="Wingdings"/>
              <a:buChar char=""/>
              <a:tabLst>
                <a:tab pos="354965"/>
                <a:tab pos="356235"/>
              </a:tabLst>
            </a:pPr>
            <a:r>
              <a:rPr sz="2100">
                <a:solidFill>
                  <a:srgbClr val="FFFFFF"/>
                </a:solidFill>
                <a:latin typeface="微软雅黑"/>
                <a:cs typeface="微软雅黑"/>
              </a:rPr>
              <a:t>作用：可预防经空气、飞沫传播的疾病；减少病人的体液、血液 等传染性物质溅入医护人员的口及鼻腔粘膜。</a:t>
            </a:r>
            <a:endParaRPr sz="21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15"/>
              </a:spcBef>
              <a:buSzPct val="78571"/>
              <a:buFont typeface="Wingdings"/>
              <a:buChar char=""/>
              <a:tabLst>
                <a:tab pos="354965"/>
                <a:tab pos="356235"/>
              </a:tabLst>
            </a:pPr>
            <a:r>
              <a:rPr sz="2100">
                <a:solidFill>
                  <a:srgbClr val="FFFFFF"/>
                </a:solidFill>
                <a:latin typeface="微软雅黑"/>
                <a:cs typeface="微软雅黑"/>
              </a:rPr>
              <a:t>分类</a:t>
            </a:r>
            <a:r>
              <a:rPr sz="2100" spc="-10">
                <a:solidFill>
                  <a:srgbClr val="FFFFFF"/>
                </a:solidFill>
                <a:latin typeface="Verdana"/>
                <a:cs typeface="Verdana"/>
              </a:rPr>
              <a:t>:</a:t>
            </a:r>
            <a:r>
              <a:rPr sz="2100">
                <a:solidFill>
                  <a:srgbClr val="FFFFFF"/>
                </a:solidFill>
                <a:latin typeface="微软雅黑"/>
                <a:cs typeface="微软雅黑"/>
              </a:rPr>
              <a:t>普通医用口罩，外科口罩和医用防护口罩</a:t>
            </a:r>
            <a:r>
              <a:rPr sz="2100" spc="-5">
                <a:solidFill>
                  <a:srgbClr val="FFFFFF"/>
                </a:solidFill>
                <a:latin typeface="微软雅黑"/>
                <a:cs typeface="微软雅黑"/>
              </a:rPr>
              <a:t>（</a:t>
            </a:r>
            <a:r>
              <a:rPr sz="2100" spc="-5">
                <a:solidFill>
                  <a:srgbClr val="FFFFFF"/>
                </a:solidFill>
                <a:latin typeface="Verdana"/>
                <a:cs typeface="Verdana"/>
              </a:rPr>
              <a:t>N95</a:t>
            </a:r>
            <a:r>
              <a:rPr sz="2100">
                <a:solidFill>
                  <a:srgbClr val="FFFFFF"/>
                </a:solidFill>
                <a:latin typeface="微软雅黑"/>
                <a:cs typeface="微软雅黑"/>
              </a:rPr>
              <a:t>口罩）。</a:t>
            </a:r>
            <a:endParaRPr sz="21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00"/>
              </a:spcBef>
              <a:buSzPct val="78571"/>
              <a:buFont typeface="Wingdings"/>
              <a:buChar char=""/>
              <a:tabLst>
                <a:tab pos="354965"/>
                <a:tab pos="356235"/>
              </a:tabLst>
            </a:pPr>
            <a:r>
              <a:rPr sz="2100">
                <a:solidFill>
                  <a:srgbClr val="FFFFFF"/>
                </a:solidFill>
                <a:latin typeface="微软雅黑"/>
                <a:cs typeface="微软雅黑"/>
              </a:rPr>
              <a:t>选用原则：应根据不同的操作要求选用不同种类的口罩。</a:t>
            </a:r>
            <a:endParaRPr sz="21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00"/>
              </a:spcBef>
              <a:buSzPct val="78571"/>
              <a:buFont typeface="Wingdings"/>
              <a:buChar char=""/>
              <a:tabLst>
                <a:tab pos="354965"/>
                <a:tab pos="356235"/>
              </a:tabLst>
            </a:pPr>
            <a:r>
              <a:rPr sz="2100" spc="-5">
                <a:solidFill>
                  <a:srgbClr val="FFFFFF"/>
                </a:solidFill>
                <a:latin typeface="微软雅黑"/>
                <a:cs typeface="微软雅黑"/>
              </a:rPr>
              <a:t>一般诊疗活动，可佩戴普通医用口罩或外科口罩；</a:t>
            </a:r>
            <a:endParaRPr sz="2100">
              <a:latin typeface="微软雅黑"/>
              <a:cs typeface="微软雅黑"/>
            </a:endParaRPr>
          </a:p>
          <a:p>
            <a:pPr marL="355600" marR="5080" indent="-343535">
              <a:lnSpc>
                <a:spcPts val="2030"/>
              </a:lnSpc>
              <a:spcBef>
                <a:spcPts val="1065"/>
              </a:spcBef>
              <a:buSzPct val="78571"/>
              <a:buFont typeface="Wingdings"/>
              <a:buChar char=""/>
              <a:tabLst>
                <a:tab pos="354965"/>
                <a:tab pos="356235"/>
              </a:tabLst>
            </a:pPr>
            <a:r>
              <a:rPr sz="2100">
                <a:solidFill>
                  <a:srgbClr val="FFFFFF"/>
                </a:solidFill>
                <a:latin typeface="微软雅黑"/>
                <a:cs typeface="微软雅黑"/>
              </a:rPr>
              <a:t>手术室工作或护理免疫功能低下患者、进行体腔穿刺等操作时应 戴外科口罩。</a:t>
            </a:r>
            <a:endParaRPr sz="21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10"/>
              </a:spcBef>
              <a:buSzPct val="78571"/>
              <a:buFont typeface="Wingdings"/>
              <a:buChar char=""/>
              <a:tabLst>
                <a:tab pos="354965"/>
                <a:tab pos="356235"/>
              </a:tabLst>
            </a:pPr>
            <a:r>
              <a:rPr sz="2100">
                <a:solidFill>
                  <a:srgbClr val="FFFFFF"/>
                </a:solidFill>
                <a:latin typeface="微软雅黑"/>
                <a:cs typeface="微软雅黑"/>
              </a:rPr>
              <a:t>远距离接触飞沫传播的呼吸道传染病患者时可佩戴外科口罩。</a:t>
            </a:r>
            <a:endParaRPr sz="2100">
              <a:latin typeface="微软雅黑"/>
              <a:cs typeface="微软雅黑"/>
            </a:endParaRPr>
          </a:p>
          <a:p>
            <a:pPr marL="355600" indent="-343535">
              <a:lnSpc>
                <a:spcPts val="2275"/>
              </a:lnSpc>
              <a:spcBef>
                <a:spcPts val="590"/>
              </a:spcBef>
              <a:buSzPct val="78571"/>
              <a:buFont typeface="Wingdings"/>
              <a:buChar char=""/>
              <a:tabLst>
                <a:tab pos="354965"/>
                <a:tab pos="356235"/>
              </a:tabLst>
            </a:pPr>
            <a:r>
              <a:rPr sz="2100" spc="-5">
                <a:solidFill>
                  <a:srgbClr val="FFFFFF"/>
                </a:solidFill>
                <a:latin typeface="微软雅黑"/>
                <a:cs typeface="微软雅黑"/>
              </a:rPr>
              <a:t>接触经空气传播或近距离接触经飞沫传播的呼吸道传染病患者时</a:t>
            </a:r>
            <a:endParaRPr sz="2100">
              <a:latin typeface="微软雅黑"/>
              <a:cs typeface="微软雅黑"/>
            </a:endParaRPr>
          </a:p>
          <a:p>
            <a:pPr marL="355600">
              <a:lnSpc>
                <a:spcPts val="2275"/>
              </a:lnSpc>
            </a:pPr>
            <a:r>
              <a:rPr sz="2100">
                <a:solidFill>
                  <a:srgbClr val="FFFFFF"/>
                </a:solidFill>
                <a:latin typeface="微软雅黑"/>
                <a:cs typeface="微软雅黑"/>
              </a:rPr>
              <a:t>应佩带医用防护口罩。</a:t>
            </a:r>
            <a:endParaRPr sz="21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73023" y="1539621"/>
            <a:ext cx="4438015" cy="4090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indent="-343535">
              <a:lnSpc>
                <a:spcPct val="100000"/>
              </a:lnSpc>
              <a:spcBef>
                <a:spcPts val="100"/>
              </a:spcBef>
              <a:buFont typeface="Wingdings"/>
              <a:buChar char=""/>
              <a:tabLst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外科口罩佩戴方法</a:t>
            </a: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600">
              <a:latin typeface="微软雅黑"/>
              <a:cs typeface="微软雅黑"/>
            </a:endParaRPr>
          </a:p>
          <a:p>
            <a:pPr marL="355600" marR="5080" indent="-343535" algn="just">
              <a:lnSpc>
                <a:spcPct val="90300"/>
              </a:lnSpc>
              <a:buFont typeface="Wingdings"/>
              <a:buChar char=""/>
              <a:tabLst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将口罩罩住鼻、口及下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巴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，口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罩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下方 带系于颈后，上方带系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于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头顶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中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部， 如图</a:t>
            </a:r>
            <a:r>
              <a:rPr sz="2000">
                <a:solidFill>
                  <a:srgbClr val="FFFFFF"/>
                </a:solidFill>
                <a:latin typeface="Verdana"/>
                <a:cs typeface="Verdana"/>
              </a:rPr>
              <a:t>A.1</a:t>
            </a:r>
            <a:endParaRPr sz="20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FFFFFF"/>
              </a:buClr>
              <a:buFont typeface="Wingdings"/>
              <a:buChar char=""/>
            </a:pPr>
            <a:endParaRPr sz="3500">
              <a:latin typeface="Verdana"/>
              <a:cs typeface="Verdana"/>
            </a:endParaRPr>
          </a:p>
          <a:p>
            <a:pPr marL="355600" marR="5080" indent="-343535" algn="just">
              <a:lnSpc>
                <a:spcPct val="90200"/>
              </a:lnSpc>
              <a:spcBef>
                <a:spcPts val="5"/>
              </a:spcBef>
              <a:buFont typeface="Wingdings"/>
              <a:buChar char=""/>
              <a:tabLst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将双手指尖放在鼻夹上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从中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间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位置 开始，用手指向内按压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并逐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步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向两 侧移动，根据鼻梁形状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塑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造鼻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夹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Clr>
                <a:srgbClr val="FFFFFF"/>
              </a:buClr>
              <a:buFont typeface="Wingdings"/>
              <a:buChar char=""/>
            </a:pPr>
            <a:endParaRPr sz="245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5"/>
              </a:spcBef>
              <a:buFont typeface="Wingdings"/>
              <a:buChar char=""/>
              <a:tabLst>
                <a:tab pos="354965"/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调整系带的松紧度。</a:t>
            </a:r>
            <a:endParaRPr sz="20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868034" y="1495501"/>
            <a:ext cx="2370780" cy="3104154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098600" y="612470"/>
            <a:ext cx="84010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5"/>
              <a:t>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3023" y="1323038"/>
            <a:ext cx="6431915" cy="4092575"/>
          </a:xfrm>
          <a:prstGeom prst="rect">
            <a:avLst/>
          </a:prstGeom>
        </p:spPr>
        <p:txBody>
          <a:bodyPr vert="horz" wrap="square" lIns="0" tIns="1377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indent="-343535">
              <a:lnSpc>
                <a:spcPct val="100000"/>
              </a:lnSpc>
              <a:spcBef>
                <a:spcPts val="1085"/>
              </a:spcBef>
              <a:buFont typeface="Wingdings"/>
              <a:buChar char=""/>
              <a:tabLst>
                <a:tab pos="356235"/>
              </a:tabLst>
            </a:pPr>
            <a:r>
              <a:rPr sz="2200" spc="-5">
                <a:solidFill>
                  <a:srgbClr val="FFFFFF"/>
                </a:solidFill>
                <a:latin typeface="微软雅黑"/>
                <a:cs typeface="微软雅黑"/>
              </a:rPr>
              <a:t>摘口罩方法</a:t>
            </a:r>
            <a:endParaRPr sz="2200">
              <a:latin typeface="微软雅黑"/>
              <a:cs typeface="微软雅黑"/>
            </a:endParaRPr>
          </a:p>
          <a:p>
            <a:pPr marL="469900" indent="-457834">
              <a:lnSpc>
                <a:spcPct val="100000"/>
              </a:lnSpc>
              <a:spcBef>
                <a:spcPts val="855"/>
              </a:spcBef>
              <a:buFont typeface="Wingdings"/>
              <a:buChar char=""/>
              <a:tabLst>
                <a:tab pos="469265"/>
                <a:tab pos="470534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不接触口罩污染面。</a:t>
            </a:r>
            <a:endParaRPr sz="1900">
              <a:latin typeface="微软雅黑"/>
              <a:cs typeface="微软雅黑"/>
            </a:endParaRPr>
          </a:p>
          <a:p>
            <a:pPr marL="469900" indent="-457834">
              <a:lnSpc>
                <a:spcPct val="100000"/>
              </a:lnSpc>
              <a:spcBef>
                <a:spcPts val="825"/>
              </a:spcBef>
              <a:buFont typeface="Wingdings"/>
              <a:buChar char=""/>
              <a:tabLst>
                <a:tab pos="469265"/>
                <a:tab pos="470534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先解开下面的系带，再解开上面的</a:t>
            </a:r>
            <a:r>
              <a:rPr sz="1900">
                <a:solidFill>
                  <a:srgbClr val="FFFFFF"/>
                </a:solidFill>
                <a:latin typeface="微软雅黑"/>
                <a:cs typeface="微软雅黑"/>
              </a:rPr>
              <a:t>系</a:t>
            </a: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带，</a:t>
            </a:r>
            <a:r>
              <a:rPr sz="1900">
                <a:solidFill>
                  <a:srgbClr val="FFFFFF"/>
                </a:solidFill>
                <a:latin typeface="微软雅黑"/>
                <a:cs typeface="微软雅黑"/>
              </a:rPr>
              <a:t>如图</a:t>
            </a:r>
            <a:r>
              <a:rPr sz="1900">
                <a:solidFill>
                  <a:srgbClr val="FFFFFF"/>
                </a:solidFill>
                <a:latin typeface="Verdana"/>
                <a:cs typeface="Verdana"/>
              </a:rPr>
              <a:t>A.7</a:t>
            </a: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1900">
              <a:latin typeface="微软雅黑"/>
              <a:cs typeface="微软雅黑"/>
            </a:endParaRPr>
          </a:p>
          <a:p>
            <a:pPr marL="469900" indent="-457834">
              <a:lnSpc>
                <a:spcPct val="100000"/>
              </a:lnSpc>
              <a:spcBef>
                <a:spcPts val="830"/>
              </a:spcBef>
              <a:buFont typeface="Wingdings"/>
              <a:buChar char=""/>
              <a:tabLst>
                <a:tab pos="469265"/>
                <a:tab pos="470534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用手仅捏住口罩的系带丢至医疗废</a:t>
            </a:r>
            <a:r>
              <a:rPr sz="1900">
                <a:solidFill>
                  <a:srgbClr val="FFFFFF"/>
                </a:solidFill>
                <a:latin typeface="微软雅黑"/>
                <a:cs typeface="微软雅黑"/>
              </a:rPr>
              <a:t>物</a:t>
            </a: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容器</a:t>
            </a:r>
            <a:r>
              <a:rPr sz="1900">
                <a:solidFill>
                  <a:srgbClr val="FFFFFF"/>
                </a:solidFill>
                <a:latin typeface="微软雅黑"/>
                <a:cs typeface="微软雅黑"/>
              </a:rPr>
              <a:t>内</a:t>
            </a: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，如</a:t>
            </a:r>
            <a:r>
              <a:rPr sz="1900" spc="15">
                <a:solidFill>
                  <a:srgbClr val="FFFFFF"/>
                </a:solidFill>
                <a:latin typeface="微软雅黑"/>
                <a:cs typeface="微软雅黑"/>
              </a:rPr>
              <a:t>图</a:t>
            </a:r>
            <a:r>
              <a:rPr sz="1900" spc="-5">
                <a:solidFill>
                  <a:srgbClr val="FFFFFF"/>
                </a:solidFill>
                <a:latin typeface="Verdana"/>
                <a:cs typeface="Verdana"/>
              </a:rPr>
              <a:t>A.8</a:t>
            </a: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1900">
              <a:latin typeface="微软雅黑"/>
              <a:cs typeface="微软雅黑"/>
            </a:endParaRPr>
          </a:p>
          <a:p>
            <a:pPr marL="469900" indent="-457834">
              <a:lnSpc>
                <a:spcPct val="100000"/>
              </a:lnSpc>
              <a:spcBef>
                <a:spcPts val="855"/>
              </a:spcBef>
              <a:buFont typeface="Wingdings"/>
              <a:buChar char=""/>
              <a:tabLst>
                <a:tab pos="469265"/>
                <a:tab pos="470534"/>
              </a:tabLst>
            </a:pPr>
            <a:r>
              <a:rPr sz="2200" spc="-5">
                <a:solidFill>
                  <a:srgbClr val="FFFFFF"/>
                </a:solidFill>
                <a:latin typeface="微软雅黑"/>
                <a:cs typeface="微软雅黑"/>
              </a:rPr>
              <a:t>常见错误</a:t>
            </a:r>
            <a:endParaRPr sz="2200">
              <a:latin typeface="微软雅黑"/>
              <a:cs typeface="微软雅黑"/>
            </a:endParaRPr>
          </a:p>
          <a:p>
            <a:pPr marL="469900" indent="-457834">
              <a:lnSpc>
                <a:spcPct val="100000"/>
              </a:lnSpc>
              <a:spcBef>
                <a:spcPts val="840"/>
              </a:spcBef>
              <a:buFont typeface="Wingdings"/>
              <a:buChar char=""/>
              <a:tabLst>
                <a:tab pos="469265"/>
                <a:tab pos="470534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正反面戴错：有色面朝里（应朝外）</a:t>
            </a:r>
            <a:endParaRPr sz="1900">
              <a:latin typeface="微软雅黑"/>
              <a:cs typeface="微软雅黑"/>
            </a:endParaRPr>
          </a:p>
          <a:p>
            <a:pPr marL="469900" indent="-457834">
              <a:lnSpc>
                <a:spcPct val="100000"/>
              </a:lnSpc>
              <a:spcBef>
                <a:spcPts val="830"/>
              </a:spcBef>
              <a:buFont typeface="Wingdings"/>
              <a:buChar char=""/>
              <a:tabLst>
                <a:tab pos="469265"/>
                <a:tab pos="470534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金属鼻夹朝下</a:t>
            </a:r>
            <a:endParaRPr sz="1900">
              <a:latin typeface="微软雅黑"/>
              <a:cs typeface="微软雅黑"/>
            </a:endParaRPr>
          </a:p>
          <a:p>
            <a:pPr marL="469900" indent="-457834">
              <a:lnSpc>
                <a:spcPct val="100000"/>
              </a:lnSpc>
              <a:spcBef>
                <a:spcPts val="830"/>
              </a:spcBef>
              <a:buFont typeface="Wingdings"/>
              <a:buChar char=""/>
              <a:tabLst>
                <a:tab pos="469265"/>
                <a:tab pos="470534"/>
              </a:tabLst>
            </a:pPr>
            <a:r>
              <a:rPr sz="1900" spc="-10">
                <a:solidFill>
                  <a:srgbClr val="FFFFFF"/>
                </a:solidFill>
                <a:latin typeface="微软雅黑"/>
                <a:cs typeface="微软雅黑"/>
              </a:rPr>
              <a:t>未罩住鼻子</a:t>
            </a:r>
            <a:endParaRPr sz="1900">
              <a:latin typeface="微软雅黑"/>
              <a:cs typeface="微软雅黑"/>
            </a:endParaRPr>
          </a:p>
          <a:p>
            <a:pPr marL="469900" indent="-457834">
              <a:lnSpc>
                <a:spcPct val="100000"/>
              </a:lnSpc>
              <a:spcBef>
                <a:spcPts val="825"/>
              </a:spcBef>
              <a:buFont typeface="Wingdings"/>
              <a:buChar char=""/>
              <a:tabLst>
                <a:tab pos="469265"/>
                <a:tab pos="470534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未按压鼻夹塑形或一只手捏鼻夹</a:t>
            </a:r>
            <a:endParaRPr sz="1900">
              <a:latin typeface="微软雅黑"/>
              <a:cs typeface="微软雅黑"/>
            </a:endParaRPr>
          </a:p>
          <a:p>
            <a:pPr marL="469900" indent="-457834">
              <a:lnSpc>
                <a:spcPct val="100000"/>
              </a:lnSpc>
              <a:spcBef>
                <a:spcPts val="830"/>
              </a:spcBef>
              <a:buFont typeface="Wingdings"/>
              <a:buChar char=""/>
              <a:tabLst>
                <a:tab pos="469265"/>
                <a:tab pos="470534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用毕后挂于胸前</a:t>
            </a:r>
            <a:endParaRPr sz="19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926965" y="1263002"/>
            <a:ext cx="3400326" cy="106421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9701" y="1124203"/>
            <a:ext cx="37211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indent="-342900">
              <a:lnSpc>
                <a:spcPct val="100000"/>
              </a:lnSpc>
              <a:spcBef>
                <a:spcPts val="100"/>
              </a:spcBef>
              <a:buSzPct val="79166"/>
              <a:buFont typeface="Wingdings"/>
              <a:buChar char="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医用防护口罩的佩戴方法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79387" y="1555750"/>
            <a:ext cx="1466850" cy="12905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2268601" y="1557400"/>
            <a:ext cx="1466850" cy="13413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4427601" y="1557400"/>
            <a:ext cx="1430274" cy="1366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6804025" y="1557400"/>
            <a:ext cx="1466850" cy="12746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/>
          <a:stretch>
            <a:fillRect/>
          </a:stretch>
        </p:blipFill>
        <p:spPr>
          <a:xfrm>
            <a:off x="179387" y="4149776"/>
            <a:ext cx="2195745" cy="2058882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258267" y="2951734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r>
              <a:rPr sz="1200" spc="-8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将口罩呈杯状握 在手中，鼻梁夹位 于指端，让带子在 手边自然下垂。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418969" y="3024632"/>
            <a:ext cx="109220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r>
              <a:rPr sz="1200" spc="-8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将口罩置于下 </a:t>
            </a:r>
            <a:r>
              <a:rPr sz="1200" spc="-5">
                <a:solidFill>
                  <a:srgbClr val="FFFFFF"/>
                </a:solidFill>
                <a:latin typeface="微软雅黑"/>
                <a:cs typeface="微软雅黑"/>
              </a:rPr>
              <a:t>颏下方，鼻梁夹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朝上。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19447" y="3035300"/>
            <a:ext cx="170561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386388"/>
                </a:solidFill>
                <a:latin typeface="宋体"/>
                <a:cs typeface="宋体"/>
              </a:rPr>
              <a:t>3</a:t>
            </a:r>
            <a:r>
              <a:rPr sz="1200" b="1" spc="-100">
                <a:solidFill>
                  <a:srgbClr val="386388"/>
                </a:solidFill>
                <a:latin typeface="宋体"/>
                <a:cs typeface="宋体"/>
              </a:rPr>
              <a:t> </a:t>
            </a:r>
            <a:r>
              <a:rPr sz="1200">
                <a:solidFill>
                  <a:srgbClr val="386388"/>
                </a:solidFill>
                <a:latin typeface="黑体"/>
                <a:cs typeface="黑体"/>
              </a:rPr>
              <a:t>将上方的带子绕过头部 并套在头后方高位；将下 方的带子绕过头部套在耳 朵下方颈部处。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523481" y="2962402"/>
            <a:ext cx="2159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386388"/>
                </a:solidFill>
                <a:latin typeface="宋体"/>
                <a:cs typeface="宋体"/>
              </a:rPr>
              <a:t>4</a:t>
            </a:r>
            <a:r>
              <a:rPr sz="1200" b="1" spc="-105">
                <a:solidFill>
                  <a:srgbClr val="386388"/>
                </a:solidFill>
                <a:latin typeface="宋体"/>
                <a:cs typeface="宋体"/>
              </a:rPr>
              <a:t> </a:t>
            </a:r>
            <a:r>
              <a:rPr sz="1200">
                <a:solidFill>
                  <a:srgbClr val="386388"/>
                </a:solidFill>
                <a:latin typeface="黑体"/>
                <a:cs typeface="黑体"/>
              </a:rPr>
              <a:t>用两手手指指端按压金属鼻梁 夹顶端，使之紧贴鼻子（两手均 用两个指头）。仅用一只手按压 鼻梁夹效果可能不佳。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563495" y="4032884"/>
            <a:ext cx="32137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微软雅黑"/>
                <a:cs typeface="微软雅黑"/>
              </a:rPr>
              <a:t>5</a:t>
            </a:r>
            <a:r>
              <a:rPr sz="1200" b="1" spc="-7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用两手按压口罩前部，注意不要移动其位置。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635123" y="4404105"/>
            <a:ext cx="2006600" cy="1298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386388"/>
                </a:solidFill>
                <a:latin typeface="宋体"/>
                <a:cs typeface="宋体"/>
              </a:rPr>
              <a:t>5A</a:t>
            </a:r>
            <a:r>
              <a:rPr sz="1200" spc="-10">
                <a:solidFill>
                  <a:srgbClr val="386388"/>
                </a:solidFill>
                <a:latin typeface="宋体"/>
                <a:cs typeface="宋体"/>
              </a:rPr>
              <a:t> </a:t>
            </a:r>
            <a:r>
              <a:rPr sz="1200">
                <a:solidFill>
                  <a:srgbClr val="386388"/>
                </a:solidFill>
                <a:latin typeface="黑体"/>
                <a:cs typeface="黑体"/>
              </a:rPr>
              <a:t>正压密合性试验</a:t>
            </a:r>
            <a:endParaRPr sz="1200">
              <a:latin typeface="黑体"/>
              <a:cs typeface="黑体"/>
            </a:endParaRPr>
          </a:p>
          <a:p>
            <a:pPr marL="12700" marR="5080">
              <a:lnSpc>
                <a:spcPct val="100000"/>
              </a:lnSpc>
            </a:pPr>
            <a:r>
              <a:rPr sz="1200">
                <a:solidFill>
                  <a:srgbClr val="386388"/>
                </a:solidFill>
                <a:latin typeface="宋体"/>
                <a:cs typeface="宋体"/>
              </a:rPr>
              <a:t>-</a:t>
            </a:r>
            <a:r>
              <a:rPr sz="1200" spc="-35">
                <a:solidFill>
                  <a:srgbClr val="386388"/>
                </a:solidFill>
                <a:latin typeface="宋体"/>
                <a:cs typeface="宋体"/>
              </a:rPr>
              <a:t> </a:t>
            </a:r>
            <a:r>
              <a:rPr sz="1200">
                <a:solidFill>
                  <a:srgbClr val="386388"/>
                </a:solidFill>
                <a:latin typeface="黑体"/>
                <a:cs typeface="黑体"/>
              </a:rPr>
              <a:t>大口呼气。口罩内出现正 压表明没有漏气。如果漏气， 调整口罩位置或收紧带子。 重新检查一次。</a:t>
            </a:r>
            <a:endParaRPr sz="1200">
              <a:latin typeface="黑体"/>
              <a:cs typeface="黑体"/>
            </a:endParaRPr>
          </a:p>
          <a:p>
            <a:pPr marL="12700">
              <a:lnSpc>
                <a:spcPts val="1410"/>
              </a:lnSpc>
            </a:pPr>
            <a:r>
              <a:rPr sz="1200">
                <a:solidFill>
                  <a:srgbClr val="386388"/>
                </a:solidFill>
                <a:latin typeface="宋体"/>
                <a:cs typeface="宋体"/>
              </a:rPr>
              <a:t>-</a:t>
            </a:r>
            <a:r>
              <a:rPr sz="1200">
                <a:solidFill>
                  <a:srgbClr val="386388"/>
                </a:solidFill>
                <a:latin typeface="黑体"/>
                <a:cs typeface="黑体"/>
              </a:rPr>
              <a:t>重复以上步骤直到佩戴好口</a:t>
            </a:r>
            <a:endParaRPr sz="1200">
              <a:latin typeface="黑体"/>
              <a:cs typeface="黑体"/>
            </a:endParaRPr>
          </a:p>
          <a:p>
            <a:pPr marL="12700">
              <a:lnSpc>
                <a:spcPts val="1410"/>
              </a:lnSpc>
            </a:pPr>
            <a:r>
              <a:rPr sz="1200">
                <a:solidFill>
                  <a:srgbClr val="386388"/>
                </a:solidFill>
                <a:latin typeface="黑体"/>
                <a:cs typeface="黑体"/>
              </a:rPr>
              <a:t>罩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011928" y="4393438"/>
            <a:ext cx="2159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5B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负压密合性试验</a:t>
            </a:r>
            <a:endParaRPr sz="1200">
              <a:latin typeface="微软雅黑"/>
              <a:cs typeface="微软雅黑"/>
            </a:endParaRPr>
          </a:p>
          <a:p>
            <a:pPr marL="12700" marR="153670">
              <a:lnSpc>
                <a:spcPct val="100000"/>
              </a:lnSpc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-</a:t>
            </a:r>
            <a:r>
              <a:rPr sz="12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深吸气。如果不漏气，</a:t>
            </a:r>
            <a:r>
              <a:rPr sz="1200" spc="-6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所产 生的负压会让口罩紧贴着你 的面部。如果漏气，将不会</a:t>
            </a:r>
            <a:endParaRPr sz="12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产生负压，空气会从缝隙进入口 罩。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1098600" y="610946"/>
            <a:ext cx="84010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5"/>
              <a:t>使用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8237" y="624077"/>
            <a:ext cx="840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88237" y="951481"/>
            <a:ext cx="4704080" cy="3790950"/>
          </a:xfrm>
          <a:prstGeom prst="rect">
            <a:avLst/>
          </a:prstGeom>
        </p:spPr>
        <p:txBody>
          <a:bodyPr vert="horz" wrap="square" lIns="0" tIns="10287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indent="-343535">
              <a:lnSpc>
                <a:spcPct val="100000"/>
              </a:lnSpc>
              <a:spcBef>
                <a:spcPts val="810"/>
              </a:spcBef>
              <a:buFont typeface="Wingdings"/>
              <a:buChar char=""/>
              <a:tabLst>
                <a:tab pos="356235"/>
              </a:tabLst>
            </a:pPr>
            <a:r>
              <a:rPr sz="2200" spc="-5">
                <a:solidFill>
                  <a:srgbClr val="FFFFFF"/>
                </a:solidFill>
                <a:latin typeface="微软雅黑"/>
                <a:cs typeface="微软雅黑"/>
              </a:rPr>
              <a:t>医用防护口罩脱卸方法</a:t>
            </a:r>
            <a:endParaRPr sz="22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15"/>
              </a:spcBef>
              <a:buFont typeface="Wingdings"/>
              <a:buChar char=""/>
              <a:tabLst>
                <a:tab pos="355600"/>
                <a:tab pos="356235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用手在颈后将下侧带子绕过头顶放下</a:t>
            </a:r>
            <a:endParaRPr sz="19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00"/>
              </a:spcBef>
              <a:buFont typeface="Wingdings"/>
              <a:buChar char=""/>
              <a:tabLst>
                <a:tab pos="355600"/>
                <a:tab pos="356235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将上侧带子摘下</a:t>
            </a:r>
            <a:endParaRPr sz="19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00"/>
              </a:spcBef>
              <a:buFont typeface="Wingdings"/>
              <a:buChar char=""/>
              <a:tabLst>
                <a:tab pos="355600"/>
                <a:tab pos="356235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用手捏住口罩的系带丢至医疗废物</a:t>
            </a:r>
            <a:r>
              <a:rPr sz="1900">
                <a:solidFill>
                  <a:srgbClr val="FFFFFF"/>
                </a:solidFill>
                <a:latin typeface="微软雅黑"/>
                <a:cs typeface="微软雅黑"/>
              </a:rPr>
              <a:t>容</a:t>
            </a: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器内</a:t>
            </a:r>
            <a:endParaRPr sz="19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590"/>
              </a:spcBef>
              <a:buFont typeface="Wingdings"/>
              <a:buChar char=""/>
              <a:tabLst>
                <a:tab pos="356235"/>
              </a:tabLst>
            </a:pPr>
            <a:r>
              <a:rPr sz="2200" spc="-5">
                <a:solidFill>
                  <a:srgbClr val="FFFFFF"/>
                </a:solidFill>
                <a:latin typeface="微软雅黑"/>
                <a:cs typeface="微软雅黑"/>
              </a:rPr>
              <a:t>常见错误</a:t>
            </a:r>
            <a:endParaRPr sz="22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10"/>
              </a:spcBef>
              <a:buFont typeface="Wingdings"/>
              <a:buChar char=""/>
              <a:tabLst>
                <a:tab pos="355600"/>
                <a:tab pos="356235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佩戴时先拉上面的橡皮筋头带</a:t>
            </a:r>
            <a:endParaRPr sz="19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00"/>
              </a:spcBef>
              <a:buFont typeface="Wingdings"/>
              <a:buChar char=""/>
              <a:tabLst>
                <a:tab pos="355600"/>
                <a:tab pos="356235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摘口罩时先拉上面的橡皮筋头带</a:t>
            </a:r>
            <a:endParaRPr sz="19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00"/>
              </a:spcBef>
              <a:buFont typeface="Wingdings"/>
              <a:buChar char=""/>
              <a:tabLst>
                <a:tab pos="355600"/>
                <a:tab pos="356235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金属鼻夹未塑形或一只手捏鼻夹</a:t>
            </a:r>
            <a:endParaRPr sz="19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05"/>
              </a:spcBef>
              <a:buFont typeface="Wingdings"/>
              <a:buChar char=""/>
              <a:tabLst>
                <a:tab pos="355600"/>
                <a:tab pos="356235"/>
              </a:tabLst>
            </a:pPr>
            <a:r>
              <a:rPr sz="1900" spc="-10">
                <a:solidFill>
                  <a:srgbClr val="FFFFFF"/>
                </a:solidFill>
                <a:latin typeface="微软雅黑"/>
                <a:cs typeface="微软雅黑"/>
              </a:rPr>
              <a:t>脱口罩时手接触污染面</a:t>
            </a:r>
            <a:endParaRPr sz="19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600"/>
              </a:spcBef>
              <a:buFont typeface="Wingdings"/>
              <a:buChar char=""/>
              <a:tabLst>
                <a:tab pos="355600"/>
                <a:tab pos="356235"/>
              </a:tabLst>
            </a:pPr>
            <a:r>
              <a:rPr sz="1900" spc="-5">
                <a:solidFill>
                  <a:srgbClr val="FFFFFF"/>
                </a:solidFill>
                <a:latin typeface="微软雅黑"/>
                <a:cs typeface="微软雅黑"/>
              </a:rPr>
              <a:t>进入工作区域前未进行密合性检查</a:t>
            </a:r>
            <a:endParaRPr sz="19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73023" y="1341254"/>
            <a:ext cx="7740015" cy="4112895"/>
          </a:xfrm>
          <a:prstGeom prst="rect">
            <a:avLst/>
          </a:prstGeom>
        </p:spPr>
        <p:txBody>
          <a:bodyPr vert="horz" wrap="square" lIns="0" tIns="1885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485"/>
              </a:spcBef>
            </a:pPr>
            <a:r>
              <a:rPr sz="2800" spc="-105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护目镜、面罩</a:t>
            </a:r>
            <a:endParaRPr sz="2800">
              <a:latin typeface="微软雅黑"/>
              <a:cs typeface="微软雅黑"/>
            </a:endParaRPr>
          </a:p>
          <a:p>
            <a:pPr marL="228600" marR="408305" indent="-216535">
              <a:lnSpc>
                <a:spcPct val="140800"/>
              </a:lnSpc>
              <a:spcBef>
                <a:spcPts val="20"/>
              </a:spcBef>
              <a:buSzPct val="79166"/>
              <a:buFont typeface="Wingdings"/>
              <a:buChar char=""/>
              <a:tabLst>
                <a:tab pos="31305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佩戴前检查有无破损，佩戴装置有无松懈。每次使用 后应清洁与消毒。</a:t>
            </a:r>
            <a:endParaRPr sz="2400">
              <a:latin typeface="微软雅黑"/>
              <a:cs typeface="微软雅黑"/>
            </a:endParaRPr>
          </a:p>
          <a:p>
            <a:pPr marL="312420" indent="-300355">
              <a:lnSpc>
                <a:spcPct val="100000"/>
              </a:lnSpc>
              <a:spcBef>
                <a:spcPts val="1175"/>
              </a:spcBef>
              <a:buSzPct val="79166"/>
              <a:buFont typeface="Wingdings"/>
              <a:buChar char=""/>
              <a:tabLst>
                <a:tab pos="31305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使用指征</a:t>
            </a:r>
            <a:endParaRPr sz="2400">
              <a:latin typeface="微软雅黑"/>
              <a:cs typeface="微软雅黑"/>
            </a:endParaRPr>
          </a:p>
          <a:p>
            <a:pPr marL="355600" marR="5080" indent="-343535">
              <a:lnSpc>
                <a:spcPct val="100499"/>
              </a:lnSpc>
              <a:spcBef>
                <a:spcPts val="1065"/>
              </a:spcBef>
              <a:buSzPct val="80000"/>
              <a:buFont typeface="Wingdings"/>
              <a:buChar char=""/>
              <a:tabLst>
                <a:tab pos="354965"/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在进行诊疗、护理操作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时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，可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能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发生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患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者血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液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、体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液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、分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泌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物等喷 溅时。</a:t>
            </a:r>
            <a:endParaRPr sz="20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080"/>
              </a:spcBef>
              <a:buSzPct val="80000"/>
              <a:buFont typeface="Wingdings"/>
              <a:buChar char=""/>
              <a:tabLst>
                <a:tab pos="354965"/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近距离接触经飞沫传播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的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传染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病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患者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时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2000">
              <a:latin typeface="微软雅黑"/>
              <a:cs typeface="微软雅黑"/>
            </a:endParaRPr>
          </a:p>
          <a:p>
            <a:pPr marL="355600" marR="5080" indent="-343535">
              <a:lnSpc>
                <a:spcPct val="100499"/>
              </a:lnSpc>
              <a:spcBef>
                <a:spcPts val="1055"/>
              </a:spcBef>
              <a:buSzPct val="80000"/>
              <a:buFont typeface="Wingdings"/>
              <a:buChar char=""/>
              <a:tabLst>
                <a:tab pos="354965"/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为呼吸道传染病患者进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行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气管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切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开、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气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管插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管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等近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距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离操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作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，可能 发生患者血液、体液、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分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泌物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喷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溅时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应使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用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全面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型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防护</a:t>
            </a:r>
            <a:r>
              <a:rPr sz="2000" spc="-15">
                <a:solidFill>
                  <a:srgbClr val="FFFFFF"/>
                </a:solidFill>
                <a:latin typeface="微软雅黑"/>
                <a:cs typeface="微软雅黑"/>
              </a:rPr>
              <a:t>面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罩。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69670" y="484124"/>
            <a:ext cx="840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0986" y="561847"/>
            <a:ext cx="839469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43854" y="4191127"/>
            <a:ext cx="3454400" cy="56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2115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捏住靠近头部或耳朵的一边摘掉，</a:t>
            </a:r>
            <a:endParaRPr sz="1800">
              <a:latin typeface="宋体"/>
              <a:cs typeface="宋体"/>
            </a:endParaRPr>
          </a:p>
          <a:p>
            <a:pPr marL="12700">
              <a:lnSpc>
                <a:spcPts val="2115"/>
              </a:lnSpc>
            </a:pPr>
            <a:r>
              <a:rPr sz="1800" spc="-5">
                <a:solidFill>
                  <a:srgbClr val="FFFFFF"/>
                </a:solidFill>
                <a:latin typeface="宋体"/>
                <a:cs typeface="宋体"/>
              </a:rPr>
              <a:t>放入回收或医疗废物容器内。</a:t>
            </a:r>
            <a:endParaRPr sz="1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79387" y="4005262"/>
            <a:ext cx="5111750" cy="201612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179387" y="1773173"/>
            <a:ext cx="5041900" cy="208915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5443854" y="2030044"/>
            <a:ext cx="3225800" cy="56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ts val="2110"/>
              </a:lnSpc>
              <a:spcBef>
                <a:spcPts val="100"/>
              </a:spcBef>
            </a:pPr>
            <a:r>
              <a:rPr sz="1800" spc="-5">
                <a:solidFill>
                  <a:srgbClr val="FFFFFF"/>
                </a:solidFill>
                <a:latin typeface="宋体"/>
                <a:cs typeface="宋体"/>
              </a:rPr>
              <a:t>戴上护目镜或防护面罩，调节舒</a:t>
            </a:r>
            <a:endParaRPr sz="1800">
              <a:latin typeface="宋体"/>
              <a:cs typeface="宋体"/>
            </a:endParaRPr>
          </a:p>
          <a:p>
            <a:pPr marL="12700">
              <a:lnSpc>
                <a:spcPts val="2110"/>
              </a:lnSpc>
            </a:pPr>
            <a:r>
              <a:rPr sz="1800">
                <a:solidFill>
                  <a:srgbClr val="FFFFFF"/>
                </a:solidFill>
                <a:latin typeface="宋体"/>
                <a:cs typeface="宋体"/>
              </a:rPr>
              <a:t>适度。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29590" y="1140333"/>
            <a:ext cx="40259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SzPct val="79166"/>
              <a:buFont typeface="Wingdings"/>
              <a:buChar char="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护目镜或防护面罩戴摘方法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8237" y="867918"/>
            <a:ext cx="840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88237" y="1653589"/>
            <a:ext cx="6776084" cy="4087495"/>
          </a:xfrm>
          <a:prstGeom prst="rect">
            <a:avLst/>
          </a:prstGeom>
        </p:spPr>
        <p:txBody>
          <a:bodyPr vert="horz" wrap="square" lIns="0" tIns="1885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485"/>
              </a:spcBef>
            </a:pPr>
            <a:r>
              <a:rPr sz="2800" spc="-100">
                <a:solidFill>
                  <a:srgbClr val="C5E0FD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帽子</a:t>
            </a:r>
            <a:endParaRPr sz="28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190"/>
              </a:spcBef>
              <a:buSzPct val="79166"/>
              <a:buFont typeface="Wingdings"/>
              <a:buChar char="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分类：布制帽子，一次性帽子。</a:t>
            </a:r>
            <a:endParaRPr sz="24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180"/>
              </a:spcBef>
              <a:buSzPct val="79166"/>
              <a:buFont typeface="Wingdings"/>
              <a:buChar char="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要求</a:t>
            </a:r>
            <a:endParaRPr sz="2400">
              <a:latin typeface="微软雅黑"/>
              <a:cs typeface="微软雅黑"/>
            </a:endParaRPr>
          </a:p>
          <a:p>
            <a:pPr marL="355600" marR="5080" indent="-343535">
              <a:lnSpc>
                <a:spcPct val="100800"/>
              </a:lnSpc>
              <a:spcBef>
                <a:spcPts val="1130"/>
              </a:spcBef>
              <a:buSzPct val="79166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进入污染区和洁净环境前、进行无菌操作等时应 戴帽子。</a:t>
            </a:r>
            <a:endParaRPr sz="24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175"/>
              </a:spcBef>
              <a:buSzPct val="79166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被患者血液、体液污染时，应立即更换。</a:t>
            </a:r>
            <a:endParaRPr sz="24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180"/>
              </a:spcBef>
              <a:buSzPct val="79166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布制帽子应保持清洁，每次或每天更换与清洁。</a:t>
            </a:r>
            <a:endParaRPr sz="24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175"/>
              </a:spcBef>
              <a:buSzPct val="79166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一次性帽子应一次性使用。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8237" y="867918"/>
            <a:ext cx="840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88237" y="1653589"/>
            <a:ext cx="6731634" cy="3524250"/>
          </a:xfrm>
          <a:prstGeom prst="rect">
            <a:avLst/>
          </a:prstGeom>
        </p:spPr>
        <p:txBody>
          <a:bodyPr vert="horz" wrap="square" lIns="0" tIns="18859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485"/>
              </a:spcBef>
            </a:pPr>
            <a:r>
              <a:rPr sz="2800" spc="-310">
                <a:solidFill>
                  <a:srgbClr val="FFFFFF"/>
                </a:solidFill>
                <a:latin typeface="Wingdings"/>
                <a:cs typeface="Wingdings"/>
              </a:rPr>
              <a:t></a:t>
            </a:r>
            <a:r>
              <a:rPr sz="2800" spc="-10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手套</a:t>
            </a:r>
            <a:endParaRPr sz="28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190"/>
              </a:spcBef>
              <a:buSzPct val="79166"/>
              <a:buFont typeface="Wingdings"/>
              <a:buChar char="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原则</a:t>
            </a:r>
            <a:endParaRPr sz="24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090"/>
              </a:spcBef>
              <a:buSzPct val="80000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根据不同操作的需要，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选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择合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适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种类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和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规格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的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手套。</a:t>
            </a:r>
            <a:endParaRPr sz="2000">
              <a:latin typeface="微软雅黑"/>
              <a:cs typeface="微软雅黑"/>
            </a:endParaRPr>
          </a:p>
          <a:p>
            <a:pPr marL="355600" marR="5080" indent="-343535">
              <a:lnSpc>
                <a:spcPct val="100499"/>
              </a:lnSpc>
              <a:spcBef>
                <a:spcPts val="1055"/>
              </a:spcBef>
              <a:buSzPct val="80000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接触患者的血液、体液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分泌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物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、排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泄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物、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呕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吐物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及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污染 物时，应戴清洁手套。</a:t>
            </a:r>
            <a:endParaRPr sz="2000">
              <a:latin typeface="微软雅黑"/>
              <a:cs typeface="微软雅黑"/>
            </a:endParaRPr>
          </a:p>
          <a:p>
            <a:pPr marL="355600" marR="5080" indent="-343535">
              <a:lnSpc>
                <a:spcPct val="100600"/>
              </a:lnSpc>
              <a:spcBef>
                <a:spcPts val="1055"/>
              </a:spcBef>
              <a:buSzPct val="80000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进行手术等无菌操作、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接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触患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者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破损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皮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肤、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粘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膜时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，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应戴 无菌手套。</a:t>
            </a:r>
            <a:endParaRPr sz="20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080"/>
              </a:spcBef>
              <a:buSzPct val="80000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一次性手套应一次性使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用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" y="1326133"/>
            <a:ext cx="2232025" cy="141935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02742" y="2903601"/>
            <a:ext cx="1473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000099"/>
                </a:solidFill>
                <a:latin typeface="黑体"/>
                <a:cs typeface="黑体"/>
              </a:rPr>
              <a:t>打开手套包,一手掀起 口袋的开口</a:t>
            </a:r>
            <a:r>
              <a:rPr sz="1200" b="1" spc="-10">
                <a:solidFill>
                  <a:srgbClr val="000099"/>
                </a:solidFill>
                <a:latin typeface="黑体"/>
                <a:cs typeface="黑体"/>
              </a:rPr>
              <a:t>处</a:t>
            </a:r>
            <a:r>
              <a:rPr sz="1200" b="1" spc="-5">
                <a:solidFill>
                  <a:srgbClr val="000099"/>
                </a:solidFill>
                <a:latin typeface="黑体"/>
                <a:cs typeface="黑体"/>
              </a:rPr>
              <a:t>.如图C1</a:t>
            </a:r>
            <a:endParaRPr sz="1200">
              <a:latin typeface="黑体"/>
              <a:cs typeface="黑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2692526" y="1297558"/>
            <a:ext cx="2239518" cy="143128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815208" y="2740741"/>
            <a:ext cx="231140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200" b="1" spc="-10">
                <a:solidFill>
                  <a:srgbClr val="000099"/>
                </a:solidFill>
                <a:latin typeface="黑体"/>
                <a:cs typeface="黑体"/>
              </a:rPr>
              <a:t>另一手捏住手套翻折部</a:t>
            </a:r>
            <a:r>
              <a:rPr sz="1200" b="1" spc="-5">
                <a:solidFill>
                  <a:srgbClr val="000099"/>
                </a:solidFill>
                <a:latin typeface="黑体"/>
                <a:cs typeface="黑体"/>
              </a:rPr>
              <a:t>分</a:t>
            </a:r>
            <a:r>
              <a:rPr sz="1200" b="1" spc="-70">
                <a:solidFill>
                  <a:srgbClr val="000099"/>
                </a:solidFill>
                <a:latin typeface="黑体"/>
                <a:cs typeface="黑体"/>
              </a:rPr>
              <a:t> </a:t>
            </a:r>
            <a:r>
              <a:rPr sz="1200" b="1" spc="-10">
                <a:solidFill>
                  <a:srgbClr val="000099"/>
                </a:solidFill>
                <a:latin typeface="黑体"/>
                <a:cs typeface="黑体"/>
              </a:rPr>
              <a:t>(手套内 </a:t>
            </a:r>
            <a:r>
              <a:rPr sz="1200" b="1" spc="-5">
                <a:solidFill>
                  <a:srgbClr val="000099"/>
                </a:solidFill>
                <a:latin typeface="黑体"/>
                <a:cs typeface="黑体"/>
              </a:rPr>
              <a:t>面)取出手套、对准五指戴上。如 图C2</a:t>
            </a:r>
            <a:endParaRPr sz="1200">
              <a:latin typeface="黑体"/>
              <a:cs typeface="黑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5148326" y="1297558"/>
            <a:ext cx="1655952" cy="143128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5518403" y="3811270"/>
            <a:ext cx="2314702" cy="153250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443854" y="2647569"/>
            <a:ext cx="32264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200" b="1" spc="-5">
                <a:solidFill>
                  <a:srgbClr val="000099"/>
                </a:solidFill>
                <a:latin typeface="黑体"/>
                <a:cs typeface="黑体"/>
              </a:rPr>
              <a:t>掀起另一只袋口，以戴着无菌手套的手指插入另 插入另一只手套的翻边内面、将手套戴好。然后 将手套的翻转处套在工作衣袖外面，如图C3、图  C4</a:t>
            </a:r>
            <a:endParaRPr sz="1200">
              <a:latin typeface="黑体"/>
              <a:cs typeface="黑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6966331" y="1289558"/>
            <a:ext cx="1727200" cy="143929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/>
          <a:stretch>
            <a:fillRect/>
          </a:stretch>
        </p:blipFill>
        <p:spPr>
          <a:xfrm>
            <a:off x="323850" y="3840734"/>
            <a:ext cx="2232025" cy="150304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402742" y="5585256"/>
            <a:ext cx="208343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50100"/>
              </a:lnSpc>
              <a:spcBef>
                <a:spcPts val="100"/>
              </a:spcBef>
            </a:pPr>
            <a:r>
              <a:rPr sz="1200" b="1" spc="-5">
                <a:solidFill>
                  <a:srgbClr val="000099"/>
                </a:solidFill>
                <a:latin typeface="黑体"/>
                <a:cs typeface="黑体"/>
              </a:rPr>
              <a:t>用戴着手套的手捏住另一只手 套污染面的边缘将手套脱下,如 图C.5。</a:t>
            </a:r>
            <a:endParaRPr sz="1200">
              <a:latin typeface="黑体"/>
              <a:cs typeface="黑体"/>
            </a:endParaRPr>
          </a:p>
        </p:txBody>
      </p:sp>
      <p:pic>
        <p:nvPicPr>
          <p:cNvPr id="12" name="object 12"/>
          <p:cNvPicPr/>
          <p:nvPr/>
        </p:nvPicPr>
        <p:blipFill>
          <a:blip r:embed="rId8"/>
          <a:stretch>
            <a:fillRect/>
          </a:stretch>
        </p:blipFill>
        <p:spPr>
          <a:xfrm>
            <a:off x="2843276" y="3840734"/>
            <a:ext cx="2305050" cy="1503044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2922523" y="5628233"/>
            <a:ext cx="2159000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200" b="1" spc="-5">
                <a:solidFill>
                  <a:srgbClr val="000099"/>
                </a:solidFill>
                <a:latin typeface="黑体"/>
                <a:cs typeface="黑体"/>
              </a:rPr>
              <a:t>戴着手套的手握住脱下的手套， 用脱下手套的手捏住另一只手套 </a:t>
            </a:r>
            <a:r>
              <a:rPr sz="1200" b="1" spc="-10">
                <a:solidFill>
                  <a:srgbClr val="000099"/>
                </a:solidFill>
                <a:latin typeface="黑体"/>
                <a:cs typeface="黑体"/>
              </a:rPr>
              <a:t>清洁面（内部）的边缘，将手套 </a:t>
            </a:r>
            <a:r>
              <a:rPr sz="1200" b="1" spc="-5">
                <a:solidFill>
                  <a:srgbClr val="000099"/>
                </a:solidFill>
                <a:latin typeface="黑体"/>
                <a:cs typeface="黑体"/>
              </a:rPr>
              <a:t>脱下，</a:t>
            </a:r>
            <a:endParaRPr sz="1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1200" b="1" spc="-5">
                <a:solidFill>
                  <a:srgbClr val="000099"/>
                </a:solidFill>
                <a:latin typeface="黑体"/>
                <a:cs typeface="黑体"/>
              </a:rPr>
              <a:t>如图C.6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598033" y="5666028"/>
            <a:ext cx="17062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用手捏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住手套的里面丢至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598033" y="5976924"/>
            <a:ext cx="19354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医疗废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物容器内，如</a:t>
            </a:r>
            <a:r>
              <a:rPr sz="1200" b="1">
                <a:solidFill>
                  <a:srgbClr val="000099"/>
                </a:solidFill>
                <a:latin typeface="宋体"/>
                <a:cs typeface="宋体"/>
              </a:rPr>
              <a:t>图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C.7。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976680" y="334137"/>
            <a:ext cx="84010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使用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978204" y="890142"/>
            <a:ext cx="21971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4965" indent="-342900">
              <a:lnSpc>
                <a:spcPct val="100000"/>
              </a:lnSpc>
              <a:spcBef>
                <a:spcPts val="100"/>
              </a:spcBef>
              <a:buSzPct val="79166"/>
              <a:buFont typeface="Wingdings"/>
              <a:buChar char=""/>
              <a:tabLst>
                <a:tab pos="354965"/>
                <a:tab pos="355600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手套戴摘方法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8237" y="867918"/>
            <a:ext cx="840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88237" y="2467415"/>
            <a:ext cx="4964430" cy="2189480"/>
          </a:xfrm>
          <a:prstGeom prst="rect">
            <a:avLst/>
          </a:prstGeom>
        </p:spPr>
        <p:txBody>
          <a:bodyPr vert="horz" wrap="square" lIns="0" tIns="13462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indent="-610235">
              <a:lnSpc>
                <a:spcPct val="100000"/>
              </a:lnSpc>
              <a:spcBef>
                <a:spcPts val="1060"/>
              </a:spcBef>
              <a:buFont typeface="Wingdings"/>
              <a:buChar char=""/>
              <a:tabLst>
                <a:tab pos="622300"/>
                <a:tab pos="622935"/>
              </a:tabLst>
            </a:pPr>
            <a:r>
              <a:rPr sz="1800" spc="-5">
                <a:solidFill>
                  <a:srgbClr val="FFFFFF"/>
                </a:solidFill>
                <a:latin typeface="微软雅黑"/>
                <a:cs typeface="微软雅黑"/>
              </a:rPr>
              <a:t>常见错误</a:t>
            </a:r>
            <a:endParaRPr sz="1800">
              <a:latin typeface="微软雅黑"/>
              <a:cs typeface="微软雅黑"/>
            </a:endParaRPr>
          </a:p>
          <a:p>
            <a:pPr marL="622300" indent="-610235">
              <a:lnSpc>
                <a:spcPct val="100000"/>
              </a:lnSpc>
              <a:spcBef>
                <a:spcPts val="1075"/>
              </a:spcBef>
              <a:buFont typeface="Wingdings"/>
              <a:buChar char=""/>
              <a:tabLst>
                <a:tab pos="622300"/>
                <a:tab pos="6229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戴无菌手套时触碰手套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清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洁面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（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内面）</a:t>
            </a:r>
            <a:endParaRPr sz="2000">
              <a:latin typeface="微软雅黑"/>
              <a:cs typeface="微软雅黑"/>
            </a:endParaRPr>
          </a:p>
          <a:p>
            <a:pPr marL="622300" indent="-610235">
              <a:lnSpc>
                <a:spcPct val="100000"/>
              </a:lnSpc>
              <a:spcBef>
                <a:spcPts val="1080"/>
              </a:spcBef>
              <a:buFont typeface="Wingdings"/>
              <a:buChar char=""/>
              <a:tabLst>
                <a:tab pos="622300"/>
                <a:tab pos="6229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戴手套接听电话、写字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、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打字等</a:t>
            </a:r>
            <a:endParaRPr sz="2000">
              <a:latin typeface="微软雅黑"/>
              <a:cs typeface="微软雅黑"/>
            </a:endParaRPr>
          </a:p>
          <a:p>
            <a:pPr marL="622300" indent="-610235">
              <a:lnSpc>
                <a:spcPct val="100000"/>
              </a:lnSpc>
              <a:spcBef>
                <a:spcPts val="1080"/>
              </a:spcBef>
              <a:buFont typeface="Wingdings"/>
              <a:buChar char=""/>
              <a:tabLst>
                <a:tab pos="622300"/>
                <a:tab pos="6229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诊疗护理不同患者之间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未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更换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手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套</a:t>
            </a:r>
            <a:endParaRPr sz="2000">
              <a:latin typeface="微软雅黑"/>
              <a:cs typeface="微软雅黑"/>
            </a:endParaRPr>
          </a:p>
          <a:p>
            <a:pPr marL="622300" indent="-610235">
              <a:lnSpc>
                <a:spcPct val="100000"/>
              </a:lnSpc>
              <a:spcBef>
                <a:spcPts val="1080"/>
              </a:spcBef>
              <a:buFont typeface="Wingdings"/>
              <a:buChar char=""/>
              <a:tabLst>
                <a:tab pos="622300"/>
                <a:tab pos="6229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脱去手套后未洗手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8237" y="1657140"/>
            <a:ext cx="6776084" cy="3350260"/>
          </a:xfrm>
          <a:prstGeom prst="rect">
            <a:avLst/>
          </a:prstGeom>
        </p:spPr>
        <p:txBody>
          <a:bodyPr vert="horz" wrap="square" lIns="0" tIns="18478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455"/>
              </a:spcBef>
            </a:pPr>
            <a:r>
              <a:rPr sz="2800" spc="-100">
                <a:solidFill>
                  <a:srgbClr val="FFFFFF"/>
                </a:solidFill>
                <a:latin typeface="Wingdings"/>
                <a:cs typeface="Wingdings"/>
              </a:rPr>
              <a:t></a:t>
            </a:r>
            <a:r>
              <a:rPr sz="2800" spc="-5">
                <a:solidFill>
                  <a:srgbClr val="FFFFFF"/>
                </a:solidFill>
                <a:latin typeface="微软雅黑"/>
                <a:cs typeface="微软雅黑"/>
              </a:rPr>
              <a:t>隔离衣</a:t>
            </a:r>
            <a:endParaRPr sz="2800">
              <a:latin typeface="微软雅黑"/>
              <a:cs typeface="微软雅黑"/>
            </a:endParaRPr>
          </a:p>
          <a:p>
            <a:pPr marL="355600" marR="5080" indent="-343535">
              <a:lnSpc>
                <a:spcPct val="100899"/>
              </a:lnSpc>
              <a:spcBef>
                <a:spcPts val="1145"/>
              </a:spcBef>
              <a:buSzPct val="79166"/>
              <a:buFont typeface="Wingdings"/>
              <a:buChar char="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隔离衣应后开口，能遮盖住全部衣服和外露的皮 肤。</a:t>
            </a:r>
            <a:endParaRPr sz="24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175"/>
              </a:spcBef>
              <a:buSzPct val="79166"/>
              <a:buFont typeface="Wingdings"/>
              <a:buChar char="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使用指征</a:t>
            </a:r>
            <a:endParaRPr sz="24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085"/>
              </a:spcBef>
              <a:buSzPct val="80000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接触经接触传播的感染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性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疾病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患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者时。</a:t>
            </a:r>
            <a:endParaRPr sz="20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080"/>
              </a:spcBef>
              <a:buSzPct val="80000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000" spc="5">
                <a:solidFill>
                  <a:srgbClr val="FFFFFF"/>
                </a:solidFill>
                <a:latin typeface="微软雅黑"/>
                <a:cs typeface="微软雅黑"/>
              </a:rPr>
              <a:t>对患者实行保护性隔离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时</a:t>
            </a:r>
            <a:r>
              <a:rPr sz="2000" spc="5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2000">
              <a:latin typeface="微软雅黑"/>
              <a:cs typeface="微软雅黑"/>
            </a:endParaRPr>
          </a:p>
          <a:p>
            <a:pPr marL="355600" indent="-343535">
              <a:lnSpc>
                <a:spcPct val="100000"/>
              </a:lnSpc>
              <a:spcBef>
                <a:spcPts val="1080"/>
              </a:spcBef>
              <a:buSzPct val="80000"/>
              <a:buFont typeface="Wingdings"/>
              <a:buChar char=""/>
              <a:tabLst>
                <a:tab pos="355600"/>
                <a:tab pos="356235"/>
              </a:tabLst>
            </a:pP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可能受到患者血液、体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液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、分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泌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物、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排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泄物</a:t>
            </a:r>
            <a:r>
              <a:rPr sz="2000" spc="-10">
                <a:solidFill>
                  <a:srgbClr val="FFFFFF"/>
                </a:solidFill>
                <a:latin typeface="微软雅黑"/>
                <a:cs typeface="微软雅黑"/>
              </a:rPr>
              <a:t>喷</a:t>
            </a:r>
            <a:r>
              <a:rPr sz="2000">
                <a:solidFill>
                  <a:srgbClr val="FFFFFF"/>
                </a:solidFill>
                <a:latin typeface="微软雅黑"/>
                <a:cs typeface="微软雅黑"/>
              </a:rPr>
              <a:t>溅时。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69670" y="540512"/>
            <a:ext cx="840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8237" y="867918"/>
            <a:ext cx="8401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/>
              <a:t>使用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88237" y="1834134"/>
            <a:ext cx="21996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5600" indent="-343535">
              <a:lnSpc>
                <a:spcPct val="100000"/>
              </a:lnSpc>
              <a:spcBef>
                <a:spcPts val="100"/>
              </a:spcBef>
              <a:buSzPct val="79166"/>
              <a:buFont typeface="Wingdings"/>
              <a:buChar char=""/>
              <a:tabLst>
                <a:tab pos="355600"/>
                <a:tab pos="356235"/>
              </a:tabLst>
            </a:pPr>
            <a:r>
              <a:rPr sz="2400">
                <a:solidFill>
                  <a:srgbClr val="FFFFFF"/>
                </a:solidFill>
                <a:latin typeface="微软雅黑"/>
                <a:cs typeface="微软雅黑"/>
              </a:rPr>
              <a:t>穿隔离衣方法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79387" y="2217737"/>
            <a:ext cx="4824349" cy="401955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219700" y="1989201"/>
            <a:ext cx="3549650" cy="457200"/>
          </a:xfrm>
          <a:prstGeom prst="rect">
            <a:avLst/>
          </a:prstGeom>
          <a:solidFill>
            <a:srgbClr val="B1BCC1"/>
          </a:solidFill>
        </p:spPr>
        <p:txBody>
          <a:bodyPr vert="horz" wrap="square" lIns="0" tIns="5016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" marR="92710">
              <a:lnSpc>
                <a:spcPct val="100000"/>
              </a:lnSpc>
              <a:spcBef>
                <a:spcPts val="395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右手提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衣领，左手伸入袖内，右手将衣领向上拉， </a:t>
            </a: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露出左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手，如图D.1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99328" y="2530602"/>
            <a:ext cx="29254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换左手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持衣领，右手伸入袖内，露出右手， </a:t>
            </a: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勿触及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面部，如图D.2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92725" y="2924175"/>
            <a:ext cx="2927350" cy="457200"/>
          </a:xfrm>
          <a:prstGeom prst="rect">
            <a:avLst/>
          </a:prstGeom>
          <a:solidFill>
            <a:srgbClr val="B1BCC1"/>
          </a:solidFill>
        </p:spPr>
        <p:txBody>
          <a:bodyPr vert="horz" wrap="square" lIns="0" tIns="508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" marR="80010">
              <a:lnSpc>
                <a:spcPct val="100000"/>
              </a:lnSpc>
              <a:spcBef>
                <a:spcPts val="400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两手持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衣领，由领子中央顺着边缘向后系 </a:t>
            </a: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好颈带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，如</a:t>
            </a:r>
            <a:r>
              <a:rPr sz="1200" b="1">
                <a:solidFill>
                  <a:srgbClr val="000099"/>
                </a:solidFill>
                <a:latin typeface="宋体"/>
                <a:cs typeface="宋体"/>
              </a:rPr>
              <a:t>图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D.3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372227" y="3444620"/>
            <a:ext cx="14782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再扎好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袖口，如</a:t>
            </a:r>
            <a:r>
              <a:rPr sz="1200" b="1">
                <a:solidFill>
                  <a:srgbClr val="000099"/>
                </a:solidFill>
                <a:latin typeface="宋体"/>
                <a:cs typeface="宋体"/>
              </a:rPr>
              <a:t>图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D.4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84927" y="3753072"/>
            <a:ext cx="23367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200"/>
              </a:lnSpc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D.4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292725" y="3716401"/>
            <a:ext cx="3003550" cy="457200"/>
          </a:xfrm>
          <a:prstGeom prst="rect">
            <a:avLst/>
          </a:prstGeom>
          <a:solidFill>
            <a:srgbClr val="B1BCC1"/>
          </a:solidFill>
        </p:spPr>
        <p:txBody>
          <a:bodyPr vert="horz" wrap="square" lIns="0" tIns="508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" marR="78740">
              <a:lnSpc>
                <a:spcPct val="100000"/>
              </a:lnSpc>
              <a:spcBef>
                <a:spcPts val="400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将隔离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衣一边（约在腰</a:t>
            </a:r>
            <a:r>
              <a:rPr sz="1200" b="1">
                <a:solidFill>
                  <a:srgbClr val="000099"/>
                </a:solidFill>
                <a:latin typeface="宋体"/>
                <a:cs typeface="宋体"/>
              </a:rPr>
              <a:t>下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5cm)处渐向前拉, </a:t>
            </a: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见到边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缘捏</a:t>
            </a:r>
            <a:r>
              <a:rPr sz="1200" b="1">
                <a:solidFill>
                  <a:srgbClr val="000099"/>
                </a:solidFill>
                <a:latin typeface="宋体"/>
                <a:cs typeface="宋体"/>
              </a:rPr>
              <a:t>住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,如图</a:t>
            </a:r>
            <a:r>
              <a:rPr sz="1200" b="1" spc="-55">
                <a:solidFill>
                  <a:srgbClr val="000099"/>
                </a:solidFill>
                <a:latin typeface="宋体"/>
                <a:cs typeface="宋体"/>
              </a:rPr>
              <a:t> </a:t>
            </a: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D.5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450585" y="4380357"/>
            <a:ext cx="2083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同法捏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住另一侧边</a:t>
            </a:r>
            <a:r>
              <a:rPr sz="1200" b="1">
                <a:solidFill>
                  <a:srgbClr val="000099"/>
                </a:solidFill>
                <a:latin typeface="宋体"/>
                <a:cs typeface="宋体"/>
              </a:rPr>
              <a:t>缘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,如图</a:t>
            </a:r>
            <a:r>
              <a:rPr sz="1200" b="1" spc="-125">
                <a:solidFill>
                  <a:srgbClr val="000099"/>
                </a:solidFill>
                <a:latin typeface="宋体"/>
                <a:cs typeface="宋体"/>
              </a:rPr>
              <a:t> 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D.6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375783" y="4765738"/>
            <a:ext cx="2317750" cy="274955"/>
          </a:xfrm>
          <a:prstGeom prst="rect">
            <a:avLst/>
          </a:prstGeom>
          <a:solidFill>
            <a:srgbClr val="B1BCC1"/>
          </a:solidFill>
        </p:spPr>
        <p:txBody>
          <a:bodyPr vert="horz" wrap="square" lIns="0" tIns="514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">
              <a:lnSpc>
                <a:spcPct val="100000"/>
              </a:lnSpc>
              <a:spcBef>
                <a:spcPts val="405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双手在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背后将衣边对齐,如图D.7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357240" y="5129834"/>
            <a:ext cx="2621280" cy="523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marR="5080">
              <a:lnSpc>
                <a:spcPct val="136000"/>
              </a:lnSpc>
              <a:spcBef>
                <a:spcPts val="100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向一侧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折叠,一手按住折叠处.另一手将 </a:t>
            </a: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腰带拉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至背后折叠处,如图</a:t>
            </a:r>
            <a:r>
              <a:rPr sz="1200" b="1" spc="-55">
                <a:solidFill>
                  <a:srgbClr val="000099"/>
                </a:solidFill>
                <a:latin typeface="宋体"/>
                <a:cs typeface="宋体"/>
              </a:rPr>
              <a:t> </a:t>
            </a: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D.8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389245" y="5851042"/>
            <a:ext cx="2241550" cy="457200"/>
          </a:xfrm>
          <a:prstGeom prst="rect">
            <a:avLst/>
          </a:prstGeom>
          <a:solidFill>
            <a:srgbClr val="B1BCC1"/>
          </a:solidFill>
        </p:spPr>
        <p:txBody>
          <a:bodyPr vert="horz" wrap="square" lIns="0" tIns="51435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2075" marR="80010">
              <a:lnSpc>
                <a:spcPct val="100000"/>
              </a:lnSpc>
              <a:spcBef>
                <a:spcPts val="405"/>
              </a:spcBef>
            </a:pP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将腰带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在背后交叉,回到前面将 </a:t>
            </a: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带子系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好,如图</a:t>
            </a:r>
            <a:r>
              <a:rPr sz="1200" b="1" spc="-55">
                <a:solidFill>
                  <a:srgbClr val="000099"/>
                </a:solidFill>
                <a:latin typeface="宋体"/>
                <a:cs typeface="宋体"/>
              </a:rPr>
              <a:t> </a:t>
            </a:r>
            <a:r>
              <a:rPr sz="1200" b="1" spc="5">
                <a:solidFill>
                  <a:srgbClr val="000099"/>
                </a:solidFill>
                <a:latin typeface="宋体"/>
                <a:cs typeface="宋体"/>
              </a:rPr>
              <a:t>D.9</a:t>
            </a:r>
            <a:r>
              <a:rPr sz="1200" b="1" spc="-5">
                <a:solidFill>
                  <a:srgbClr val="000099"/>
                </a:solidFill>
                <a:latin typeface="宋体"/>
                <a:cs typeface="宋体"/>
              </a:rPr>
              <a:t>。</a:t>
            </a:r>
            <a:endParaRPr sz="1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https://d.book118.com/757123160140006033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宋体</vt:lpstr>
      <vt:lpstr>微软雅黑</vt:lpstr>
      <vt:lpstr>Wingdings</vt:lpstr>
      <vt:lpstr>Verdana</vt:lpstr>
      <vt:lpstr>Times New Roman</vt:lpstr>
      <vt:lpstr>黑体</vt:lpstr>
      <vt:lpstr>Office Theme</vt:lpstr>
      <vt:lpstr>PowerPoint Presentation</vt:lpstr>
      <vt:lpstr>主要内容</vt:lpstr>
      <vt:lpstr>个人防护用品（personal protective  equipment，PPE），是指劳动者在劳动 中为防御物理、化学、生物等外界因素伤 害人体而穿戴和配备的各种物品的总称。</vt:lpstr>
      <vt:lpstr>PowerPoint Presentation</vt:lpstr>
      <vt:lpstr>使用</vt:lpstr>
      <vt:lpstr>使用</vt:lpstr>
      <vt:lpstr>使用</vt:lpstr>
      <vt:lpstr>使用</vt:lpstr>
      <vt:lpstr>使用</vt:lpstr>
      <vt:lpstr>使用</vt:lpstr>
      <vt:lpstr>使用</vt:lpstr>
      <vt:lpstr>使用</vt:lpstr>
      <vt:lpstr>使用</vt:lpstr>
      <vt:lpstr>使用</vt:lpstr>
      <vt:lpstr>使用</vt:lpstr>
      <vt:lpstr>使用</vt:lpstr>
      <vt:lpstr>使用</vt:lpstr>
      <vt:lpstr>使用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2024-09-07T08:08:09.675</cp:lastPrinted>
  <dcterms:created xsi:type="dcterms:W3CDTF">2024-09-07T00:08:09Z</dcterms:created>
  <dcterms:modified xsi:type="dcterms:W3CDTF">2024-09-07T00:08:11Z</dcterms:modified>
</cp:coreProperties>
</file>