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E33CE-D724-4BF6-8B4E-520D1E34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DCA2F-034B-4EC0-BC6F-6A9FC67F9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2EE96-64DA-48BF-B704-D301ACEC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4C542-C7A6-4960-A3FC-71C0203B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069899-F33F-44E8-B2D2-0C2670175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EC417-E221-4883-BA64-4353B410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1A1FA-A499-43C8-BE21-A503AB890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D6445-4587-4E5F-9613-42B866DC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19283-BC45-4360-9F9A-6D47150B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DC59B-0689-4B10-9512-FE9FAB65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584FC-3093-40D9-A9A6-041663BC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4030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直客式房贷可行性方案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直客式房贷的概念和特点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直客式房贷的可行性分析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直客式房贷的风险和挑战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当前房地产市场状况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随着城市化进程加速和居民收入水平提高，房地产市场持续繁荣，但同时也存在一些问题，如房价高涨、购房压力增大等。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传统房贷模式局限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传统房贷模式中，购房者需要经过中介或开发商等环节，存在较高的交易成本和风险。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直客式房贷概念提出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为了解决这些问题，直客式房贷模式应运而生，该模式允许购房者直接与银行等金融机构进行交易，简化流程，降低成本。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探讨直客式房贷模式的可行性，分析其优势和挑战，并提出相应的解决方案。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为购房者和金融机构提供一种新的房贷选择，促进房地产市场的健康发展，降低交易成本和风险。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直客式房贷的概念和特点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直客式房贷的定义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直客式房贷是指借款人直接向银行申请贷款，用于购买住房或商业用房，并按照约定的利率和期限偿还贷款本息的一种贷款方式。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与传统的房贷业务相比，直客式房贷省去了中介环节，降低了交易成本，使得客户能够获得更优惠的贷款利率和更灵活的贷款期限。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提高贷款效率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由于直客式房贷是直接由借款人向银行申请，减少了中间环节，因此贷款审批和发放的效率更高。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便于客户自主选择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直客式房贷为客户提供了更多的自主选择权，客户可以根据自己的需求和财务状况选择适合自己的贷款产品。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直客式房贷省去了中介环节，降低了交易成本，使得客户能够获得更优惠的贷款利率和更灵活的贷款期限。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直客式房贷的优势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直客式房贷的市场前景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随着金融科技的不断发展，越来越多的客户开始倾向于选择直客式房贷，因为它能够提供更优惠的利率和更灵活的贷款期限。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未来，随着银行对直客式房贷业务的不断推广和优化，预计直客式房贷的市场份额将进一步扩大。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同时，随着监管政策的不断完善，直客式房贷业务将更加规范，为市场发展提供更好的保障。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直客式房贷的可行性分析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随着金融市场的不断发展，客户对房贷产品的需求越来越多样化，直客式房贷能够满足客户个性化的需求。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随着金融市场的竞争加剧，银行需要不断创新以保持竞争优势，直客式房贷是银行创新的一种方式。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政府鼓励银行业创新，为直客式房贷提供了政策支持。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在符合监管要求的前提下，银行可以开展直客式房贷业务。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监管合规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通过先进的数据加密技术和安全防护措施，保障客户数据的安全。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采用高可用性的系统架构和灾备方案，确保直客式房贷系统的稳定运行。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https://d.book118.com/757124030054006044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2024-09-18T18:17:19.262</cp:lastPrinted>
  <dcterms:created xsi:type="dcterms:W3CDTF">2024-09-18T10:17:19Z</dcterms:created>
  <dcterms:modified xsi:type="dcterms:W3CDTF">2024-09-18T10:17:21Z</dcterms:modified>
</cp:coreProperties>
</file>