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E169F-F086-4536-AE91-0E28B2D6F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F2CC3-3C5A-4A58-8C8D-7F98BDA23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6301E-F881-44FB-AD41-BD450B00F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35EF4D-E1A6-462C-AAB1-CD28EDFE5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7605AE-3AAF-4D60-95A3-B064F0EDA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473130-6CC6-4A9F-B248-E62F642E6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BA4D5B-CC7D-455F-ABD2-E60AF2503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42E553-0785-43D1-8D38-41AF4E369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FA0EC-EFF1-4555-80CF-EAB28B757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3B809-2FD5-46AF-BCF8-34693DE25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D9A0F-71C8-4119-B321-11ED1193B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24033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慢阻肺病人的护理查房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慢阻肺疾病概述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慢阻肺病人的护理要点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慢阻肺病人的病情监测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慢阻肺病人的用药指导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慢阻肺病人的营养与饮食护理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慢阻肺病人的预防与保健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慢阻肺疾病概述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慢阻肺是一种慢性呼吸道疾病，以持续气流受限为特征，通常呈进行性发展。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慢阻肺的主要特点是病程长、易反复发作、难以治愈，严重影响患者的生活质量。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0167" b="101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慢阻肺主要由长期吸烟、吸入有害气体和颗粒物、遗传因素等引起。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年龄、性别、遗传、环境因素等均可影响慢阻肺的发生和发展。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慢阻肺的成因与影响因素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38" b="125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慢阻肺的病程通常分为早期、中期和晚期，不同阶段的症状和病情严重程度不同。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慢阻肺的症状主要包括慢性咳嗽、咳痰、气短或呼吸困难、喘息和胸闷等。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慢阻肺的病程与症状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慢阻肺病人的护理要点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定期开窗通风，保持室内空气流通，减少空气中的细菌和病毒。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保持室内空气清新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208" b="5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92" r="11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给予高蛋白、低脂肪、易消化的食物，增加维生素和矿物质的摄入，增强机体抵抗力。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合理安排作息时间，保证充足的睡眠，根据病情适当进行活动，增强体质。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日常生活的护理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关注患者的心理状态，给予安慰和支持，帮助患者树立战胜疾病的信心。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向患者及家属介绍慢阻肺的疾病知识，提高患者及家属对疾病的认识和自我管理能力。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指导患者学会调节情绪，避免焦虑、抑郁等不良情绪的影响，保持心情愉悦。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681" b="36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906" b="9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382" r="3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排痰护理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指导患者正确排痰，保持呼吸道通畅，预防肺部感染。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吸氧护理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根据病情需要，合理安排吸氧时间和流量，保持血氧饱和度在正常范围。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雾化吸入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遵医嘱进行雾化吸入治疗，以稀释痰液、缓解症状。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指导患者进行深呼吸、腹式呼吸等呼吸训练，增强呼吸肌力量和耐力。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917" r="21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呼吸训练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根据患者的身体状况，选择合适的运动方式，如散步、太极拳等，逐步提高运动强度和时间。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运动训练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8208" b="8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500" r="19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指导患者进行日常生活能力训练，如穿衣、洗漱、进食等，提高生活质量。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日常生活能力训练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慢阻肺病人的病情监测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如心率、血压、体温等，了解患者生理状况。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观察患者症状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如咳嗽、咳痰、呼吸困难等，评估病情严重程度。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评估心理状况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关注患者情绪变化，评估是否存在焦虑、抑郁等情况。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083" r="15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病情状况的观察与评估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观察患者呼吸频率是否正常，判断是否存在呼吸困难。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监测呼吸频率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通过监测血氧饱和度了解患者缺氧情况。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监测血氧饱和度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定期进行肺功能检查，评估患者呼吸功能状况。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监测肺功能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呼吸功能的监测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https://d.book118.com/757124033130006026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2024-08-31T22:32:22.348</cp:lastPrinted>
  <dcterms:created xsi:type="dcterms:W3CDTF">2024-08-31T14:32:22Z</dcterms:created>
  <dcterms:modified xsi:type="dcterms:W3CDTF">2024-08-31T14:32:24Z</dcterms:modified>
</cp:coreProperties>
</file>