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B4B75C-931F-4BF1-83F9-C7B022F3B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6B500C-C39A-4D9F-9A40-D751311DC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C17C42-B9AD-4197-8615-2307581CC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052BB5-D011-4880-B1FD-AA1A8446C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3FAD5-B54C-452E-BE8F-0931572B4E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B7E08B-6724-45C4-8F96-6688A2045A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D1EAAC-0B0F-481A-A31E-6970A3F6CD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76126-3A15-4A30-A38C-C8F573AB8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284D32-B668-42CD-81D3-DA77FEE5C6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BDCF89-EC86-4F65-AF76-3B87C5108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39125-780B-4DC3-AA5C-B612DEB39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25050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2024-01-26</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视力保护与眼科知识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视力保护重要性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眼科基础知识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近视防控策略与实践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儿童青少年视力保健指导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中老年人常见眼病防治指南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职场人群用眼健康指导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视力保护重要性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视力下降会影响心理健康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视力不佳可能导致孤独感、自卑感和焦虑等心理问题，影响人的心理健康。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视力下降会影响学习和工作效率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视力不佳会导致阅读困难、注意力不集中、记忆力减退等问题，从而影响学习和工作效率。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视力下降会影响运动能力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视力不佳会影响人的空间感知和判断能力，使运动变得困难，甚至可能导致运动损伤。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视力对生活质量影响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视力下降原因及危害</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不良用眼习惯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长时间近距离用眼、不正确的阅读姿势和过度使用电子产品等不良用眼习惯是导致视力下降的主要原因。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环境因素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环境因素如光线不足、过度照明、长时间暴露在有害光线下等也会对视力产生负面影响。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遗传因素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部分视力问题可能与遗传有关，如近视、远视和散光等。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通过预防视力下降，可以保护眼睛免受进一步损伤，维护眼睛健康。</a:t>
            </a:r>
          </a:p>
        </p:txBody>
      </p:sp>
      <p:pic>
        <p:nvPicPr>
          <p:cNvPr id="6" name="Picture 6"/>
          <p:cNvPicPr>
            <a:picLocks noChangeAspect="1"/>
          </p:cNvPicPr>
          <p:nvPr/>
        </p:nvPicPr>
        <p:blipFill>
          <a:blip r:embed="rId2"/>
          <a:srcRect l="10375" r="10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保护眼睛健康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良好的视力对于人的学习、工作、运动和社交等方面都至关重要，预防视力下降有助于提高生活质量。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提高生活质量</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预防视力下降可以降低因视力问题导致的医疗成本，减轻个人和社会的经济负担。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降低医疗成本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预防视力下降意义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眼科基础知识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眼内容物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包括房水、晶状体和玻璃体，具有屈光作用，与角膜共同构成眼的屈光系统。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眼球壁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分为外、中、内三层，外层为纤维膜，中层为葡萄膜，内层为视网膜，具有维持眼球形状、保护眼内组织和感光成像等功能。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视神经与视路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视神经是中枢神经系统的一部分，传导视觉信息；视路是指从视网膜接受视信息到大脑视皮层形成视觉的整个神经冲动传递的径路。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6250" r="262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333" r="143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眼球结构及功能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视网膜脱离</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眼前黑影飘动、闪光感、视力下降等。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青光眼</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眼胀、眼痛、畏光、流泪、头痛、视力锐减等。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白内障</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无痛性视力下降、视物模糊、单眼复视或多视、眩光等。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结膜炎</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结膜充血、分泌物增多、异物感、畏光、流泪等。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角膜炎</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眼痛、畏光、流泪、眼睑痉挛等，可伴有视力下降。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常见眼病类型与症状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眼底检查</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通过直接或间接检眼镜观察眼底病变，如视网膜血管、视神经乳头、黄斑等。</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视力检查</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通过视力表检查裸眼视力和矫正视力，了解患者视功能情况。</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裂隙灯检查</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通过裂隙灯显微镜观察眼前节结构，如结膜、角膜、前房、虹膜等。</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眼压检查</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通过眼压计测量眼压，了解眼球内压力情况，辅助诊断青光眼等疾病。</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验光检查</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通过验光仪检查患者屈光度数，为配镜提供依据。</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眼科检查方法及诊断依据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近视防控策略与实践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家族中有近视病史的人群，其后代近视发病率较高。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遗传因素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营养因素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长时间近距离用眼、不良用眼习惯、缺乏户外活动等。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缺乏维生素A、D等营养素可能导致近视发生。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近视成因及危险因素分析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577" r="1657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262" r="1626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近视防控原则和方法探讨</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避免长时间连续用眼，每隔一段时间应适当休息。</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用眼时保持适当距离，如使用电脑时屏幕距离应在50-70厘米之间。</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每天至少2小时的户外活动有助于预防近视。</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保证摄入足够的维生素A、D等营养素。</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控制用眼时间</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保持用眼距离</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增加户外活动</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均衡饮食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家长监督孩子用眼习惯，控制孩子使用电子产品的时间，鼓励孩子多参加户外活动。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医院</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提供专业的眼科检查和治疗服务，开展近视防控知识宣传和教育活动，与学校、家庭共同合作，形成近视防控的合力。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定期开展视力检查，合理安排课程及作息时间，增加户外活动时间。</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55" r="161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成功案例分享：学校、家庭、医院联动模式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04</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儿童青少年视力保健指导</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https://d.book118.com/757125050131006042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2024-09-16T03:01:26.604</cp:lastPrinted>
  <dcterms:created xsi:type="dcterms:W3CDTF">2024-09-15T19:01:26Z</dcterms:created>
  <dcterms:modified xsi:type="dcterms:W3CDTF">2024-09-15T19:01:28Z</dcterms:modified>
</cp:coreProperties>
</file>