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C65D6-3507-4F84-927F-DFA81B21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8F819-CD11-4B76-ACC5-351664CE0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80114-A8DF-406F-B340-C64E6DA2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D28FC-9BFF-4AD2-8876-704F8AEAF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5987E3-4272-4291-A1BF-0800869B8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5ABC1-F557-4A16-A703-6222FECD2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DDD282-7031-4AF6-A681-89ABA6AB0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874FE-53FA-4298-A9FC-D2C9F329C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F38D9-F8C5-4869-BBA6-DC5C8B46F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29EAB-8736-418D-8936-53E2B2441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3FF04-D3E6-44FA-99F6-898AC05D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2605003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《宋代的专卖制度》ppt课件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宋代专卖制度的实施和管理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宋代专卖制度的影响和评价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宋代专卖制度的局限性和问题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宋代专卖制度概述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专卖制度的概念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专卖制度的起源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专卖制度的概念和起源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专卖制度是指政府对特定商品的生产、流通和销售实行垄断管理的制度。在中国历史上，专卖制度起源很早，可以追溯到春秋战国时期。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早期的专卖制度主要出于财政收入和战略物资的考虑，政府通过垄断盐、铁等重要商品的生产和销售，获取经济利益和加强国家安全。随着时间的推移，专卖制度逐渐扩展到其他领域，如酒、茶、药材等。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的专卖制度是在唐末五代时期的基础上发展而来的。唐朝末年，各地割据势力对盐、铁等重要物资实行专卖，以增加财政收入。到了北宋时期，专卖制度得到了进一步的完善和推广，成为政府财政收入的重要来源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的演变：宋代专卖制度的发展经历了多个阶段。初期，政府设立专门机构对盐、铁、酒等实行垄断管理，并对生产和销售进行严格控制。随着时间的推移，专卖制度逐渐放宽，允许私人生产和销售，但仍然受到政府的监管和控制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宋代专卖制度的发展历程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宋代专卖制度的特点在于其广泛性和多样性。政府不仅对盐、铁等传统重要物资实行专卖，还对酒、醋、茶叶等商品实行专卖。此外，宋代还出现了官商合营的专卖形式，即政府与商人合作经营专卖商品。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对当时的社会和经济产生了深远的影响。首先，专卖制度的实施增加了政府的财政收入，为国家提供了大量的资金支持。其次，专卖制度的实施促进了商品经济的发展，推动了商品生产和流通的繁荣。此外，专卖制度的实施还对社会经济结构产生了影响，促进了工商业的发展和城市的繁荣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宋代专卖制度的特点和影响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宋代专卖制度的主要内容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盐专卖制度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专卖形式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专卖范围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专卖管理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盐专卖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宋代盐专卖制度的范围很广，包括沿海地区和内陆地区，覆盖了全国大部分地区。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宋代盐专卖采取了禁榷制，即由官府统一生产和销售，严禁私自生产和销售。同时，官府还设立了盐场和盐仓，负责盐的生产和储存。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宋代实行严格的盐专卖制度，通过官府垄断盐的生产和销售，控制盐的流通和价格，以增加财政收入。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宋代盐专卖制度的管理非常严格，官府设立了专门的机构和官员负责盐政管理，同时对盐的产、销、运、销等各个环节都有严格的规定和监管。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茶专卖制度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专卖形式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专卖管理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茶专卖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宋代茶专卖制度是宋代专卖制度的重要组成部分，通过官府垄断茶叶的生产和销售，控制茶叶的流通和价格，以增加财政收入。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宋代茶专卖采取了禁榷制，即由官府统一生产和销售，严禁私自生产和销售。同时，官府还设立了茶叶专营局，负责茶叶的生产和销售。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宋代茶专卖制度的范围很广，包括茶叶的主产区和主要消费区，覆盖了全国大部分地区。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宋代茶专卖制度的管理非常严格，官府设立了专门的机构和官员负责茶政管理，同时对茶叶的产、销、运、销等各个环节都有严格的规定和监管。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宋代酒专卖制度的管理非常严格，官府设立了专门的机构和官员负责酒政管理，同时对酒的产、销、运、销等各个环节都有严格的规定和监管。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酒专卖制度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宋代酒专卖制度是宋代专卖制度的重要组成部分，通过官府垄断酒的生产和销售，控制酒的流通和价格，以增加财政收入。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专卖形式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宋代酒专卖采取了禁榷制，即由官府统一生产和销售，严禁私自生产和销售。同时，官府还设立了酒务局，负责酒的生产和销售。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专卖范围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宋代酒专卖制度的范围很广，包括酒的主产区和主要消费区，覆盖了全国大部分地区。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酒专卖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专卖形式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醋专卖制度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醋专卖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宋代醋专卖制度是宋代专卖制度的重要组成部分，通过官府垄断醋的生产和销售，控制醋的流通和价格，以增加财政收入。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宋代醋专卖制度的管理非常严格，官府设立了专门的机构和官员负责醋政管理，同时对醋的产、销、运、销等各个环节都有严格的规定和监管。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宋代醋专卖制度的范围很广，包括醋的主产区和主要消费区，覆盖了全国大部分地区。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宋代醋专卖采取了禁榷制，即由官府统一生产和销售，严禁私自生产和销售。同时，官府还设立了醋务局，负责醋的生产和销售。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专卖管理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专卖范围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香药专卖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香药专卖制度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宋代香药专卖制度是宋代专卖制度的重要组成部分，通过官府垄断香药的生产和销售，控制香药的流通和价格，以增加财政收入。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专卖形式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宋代香药专卖采取了禁榷制，即由官府统一生产和销售，严禁私自生产和销售。同时，官府还设立了香药局，负责香药的生产和销售。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专卖范围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宋代香药专卖制度的范围很广，包括香药的主产区和主要消费区，覆盖了全国大部分地区。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专卖管理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宋代香药专卖制度的管理非常严格，官府设立了专门的机构和官员负责香药政管理，同时对香药的产、销、运、销等各个环节都有严格的规定和监管。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宋代专卖制度的实施和管理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宋代专卖制度下的产品，如盐、茶、酒等，都有专门的产地和生产流程。政府设立专门机构负责监督和管理生产过程，确保专卖品的产量和质量。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政府设立收购机构，按照规定价格从生产者手中收购专卖品。收购价格通常低于市场价，以确保政府的利润和控制市场。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专卖品的生产和收购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专卖品的收购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专卖品的生产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https://d.book118.com/757126050034006034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2024-09-08T01:06:34.078</cp:lastPrinted>
  <dcterms:created xsi:type="dcterms:W3CDTF">2024-09-07T17:06:34Z</dcterms:created>
  <dcterms:modified xsi:type="dcterms:W3CDTF">2024-09-07T17:06:36Z</dcterms:modified>
</cp:coreProperties>
</file>