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05EAC6-353E-4C79-AF22-D68BB9D839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ADDF2B-54DA-475E-94A6-7747CBB923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B12C1A-1967-4356-9D12-B107BAF11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E84C82-AE52-44C2-BDF2-37F064E7E5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6ECE72-5DEA-400E-BB6B-7CD6AC6E06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6D42FA-8031-4DAA-889C-9864FBDD2A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5A298A-FF83-4E55-B601-FF7133AE8D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51752D-109A-438E-BB29-EF2621A68B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767A0A-215E-4A80-85FA-7294BC69C6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E772FD-1475-47E1-BF36-A82444C5D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3658D5-3FF7-489D-8EDB-D730A479FA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2606001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人工智能在广告营销中的应用研究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人工智能增强机器决策，使其更符合营销目标
 人工智能提供精准的受众画像，提升广告投放效率
 人工智能优化广告素材，提高广告质量和效果
 人工智能辅助内容生成，提升广告创意和内容质量
 人工智能整合多渠道营销，优化营销资源配置
 人工智能实现实时监测和优化，增强营销效果
 人工智能驱动广告活动闭环，提升营销绩效
 人工智能促进营销自动化，提高营销效率和成本效益</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人工智能增强机器决策，使其更符合营销目标</a:t>
            </a:r>
          </a:p>
        </p:txBody>
      </p:sp>
      <p:sp>
        <p:nvSpPr>
          <p:cNvPr id="3" name="Subtitle 2"/>
          <p:cNvSpPr>
            <a:spLocks noGrp="1"/>
          </p:cNvSpPr>
          <p:nvPr>
            <p:ph type="subTitle" idx="1"/>
          </p:nvPr>
        </p:nvSpPr>
        <p:spPr/>
        <p:txBody>
          <a:bodyPr/>
          <a:lstStyle/>
          <a:p>
            <a:r>
              <a:t>人工智能在广告营销中的应用研究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人工智能增强机器决策，使其更符合营销目标</a:t>
            </a:r>
          </a:p>
        </p:txBody>
      </p:sp>
      <p:sp>
        <p:nvSpPr>
          <p:cNvPr id="3" name="Text Placeholder 2"/>
          <p:cNvSpPr>
            <a:spLocks noGrp="1"/>
          </p:cNvSpPr>
          <p:nvPr>
            <p:ph type="body" idx="1"/>
          </p:nvPr>
        </p:nvSpPr>
        <p:spPr/>
        <p:txBody>
          <a:bodyPr/>
          <a:lstStyle/>
          <a:p>
            <a:r>
              <a:t>机器学习算法在广告营销中的应用</a:t>
            </a:r>
          </a:p>
        </p:txBody>
      </p:sp>
      <p:sp>
        <p:nvSpPr>
          <p:cNvPr id="4" name="Content Placeholder 3"/>
          <p:cNvSpPr>
            <a:spLocks noGrp="1"/>
          </p:cNvSpPr>
          <p:nvPr>
            <p:ph sz="half" idx="2"/>
          </p:nvPr>
        </p:nvSpPr>
        <p:spPr/>
        <p:txBody>
          <a:bodyPr/>
          <a:lstStyle/>
          <a:p>
            <a:r>
              <a:t>1. 通过收集和分析用户行为数据，机器学习算法可以识别用户的兴趣和偏好，创建更加个性化和有针对性的广告活动。</a:t>
            </a:r>
          </a:p>
          <a:p>
            <a:r>
              <a:t>2. 机器学习算法可以自动优化广告活动，不断调整广告的创意、投放时间和受众群体，以提高广告活动的效果。</a:t>
            </a:r>
          </a:p>
          <a:p>
            <a:r>
              <a:t>3. 机器学习算法可以预测广告活动的效果，帮助企业做出更加明智的决策，避免浪费广告预算。</a:t>
            </a:r>
          </a:p>
        </p:txBody>
      </p:sp>
      <p:sp>
        <p:nvSpPr>
          <p:cNvPr id="5" name="Text Placeholder 4"/>
          <p:cNvSpPr>
            <a:spLocks noGrp="1"/>
          </p:cNvSpPr>
          <p:nvPr>
            <p:ph type="body" idx="3"/>
          </p:nvPr>
        </p:nvSpPr>
        <p:spPr/>
        <p:txBody>
          <a:bodyPr/>
          <a:lstStyle/>
          <a:p>
            <a:r>
              <a:t>自然语言处理在广告营销中的应用</a:t>
            </a:r>
          </a:p>
        </p:txBody>
      </p:sp>
      <p:sp>
        <p:nvSpPr>
          <p:cNvPr id="6" name="Content Placeholder 5"/>
          <p:cNvSpPr>
            <a:spLocks noGrp="1"/>
          </p:cNvSpPr>
          <p:nvPr>
            <p:ph sz="half" idx="4"/>
          </p:nvPr>
        </p:nvSpPr>
        <p:spPr/>
        <p:txBody>
          <a:bodyPr/>
          <a:lstStyle/>
          <a:p>
            <a:r>
              <a:t>1. 自然语言处理技术可以分析用户的搜索查询、社交媒体帖子和评论等文本数据，从中提取有价值的信息，帮助企业了解用户的需求和痛点。</a:t>
            </a:r>
          </a:p>
          <a:p>
            <a:r>
              <a:t>2. 自然语言处理技术可以自动生成广告文案和标题，这些文案和标题可以根据用户的兴趣和偏好进行个性化定制，从而提高广告的点击率和转化率。</a:t>
            </a:r>
          </a:p>
          <a:p>
            <a:r>
              <a:t>3. 自然语言处理技术可以帮助企业创建聊天机器人，这些聊天机器人可以与用户进行自然语言对话，回答用户的问题并提供建议，从而提高客户满意度和忠诚度。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人工智能增强机器决策，使其更符合营销目标</a:t>
            </a:r>
          </a:p>
        </p:txBody>
      </p:sp>
      <p:sp>
        <p:nvSpPr>
          <p:cNvPr id="3" name="Text Placeholder 2"/>
          <p:cNvSpPr>
            <a:spLocks noGrp="1"/>
          </p:cNvSpPr>
          <p:nvPr>
            <p:ph type="body" idx="1"/>
          </p:nvPr>
        </p:nvSpPr>
        <p:spPr/>
        <p:txBody>
          <a:bodyPr/>
          <a:lstStyle/>
          <a:p>
            <a:r>
              <a:t>图像识别技术在广告营销中的应用</a:t>
            </a:r>
          </a:p>
        </p:txBody>
      </p:sp>
      <p:sp>
        <p:nvSpPr>
          <p:cNvPr id="4" name="Content Placeholder 3"/>
          <p:cNvSpPr>
            <a:spLocks noGrp="1"/>
          </p:cNvSpPr>
          <p:nvPr>
            <p:ph sz="half" idx="2"/>
          </p:nvPr>
        </p:nvSpPr>
        <p:spPr/>
        <p:txBody>
          <a:bodyPr/>
          <a:lstStyle/>
          <a:p>
            <a:r>
              <a:t>1. 图像识别技术可以分析用户的视觉内容，例如图片和视频，从中提取有价值的信息，帮助企业了解用户的兴趣和偏好。</a:t>
            </a:r>
          </a:p>
          <a:p>
            <a:r>
              <a:t>2. 图像识别技术可以自动生成与用户兴趣相关的广告创意，从而提高广告的点击率和转化率。</a:t>
            </a:r>
          </a:p>
          <a:p>
            <a:r>
              <a:t>3. 图像识别技术可以帮助企业创建增强现实广告，这些广告可以将虚拟信息叠加到现实世界中，为用户提供更加身临其境和互动的体验。</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人工智能提供精准的受众画像，提升广告投放效率</a:t>
            </a:r>
          </a:p>
        </p:txBody>
      </p:sp>
      <p:sp>
        <p:nvSpPr>
          <p:cNvPr id="3" name="Subtitle 2"/>
          <p:cNvSpPr>
            <a:spLocks noGrp="1"/>
          </p:cNvSpPr>
          <p:nvPr>
            <p:ph type="subTitle" idx="1"/>
          </p:nvPr>
        </p:nvSpPr>
        <p:spPr/>
        <p:txBody>
          <a:bodyPr/>
          <a:lstStyle/>
          <a:p>
            <a:r>
              <a:t>人工智能在广告营销中的应用研究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人工智能提供精准的受众画像，提升广告投放效率</a:t>
            </a:r>
          </a:p>
        </p:txBody>
      </p:sp>
      <p:sp>
        <p:nvSpPr>
          <p:cNvPr id="3" name="Text Placeholder 2"/>
          <p:cNvSpPr>
            <a:spLocks noGrp="1"/>
          </p:cNvSpPr>
          <p:nvPr>
            <p:ph type="body" idx="1"/>
          </p:nvPr>
        </p:nvSpPr>
        <p:spPr/>
        <p:txBody>
          <a:bodyPr/>
          <a:lstStyle/>
          <a:p>
            <a:r>
              <a:t>人工智能驱动的受众画像</a:t>
            </a:r>
          </a:p>
        </p:txBody>
      </p:sp>
      <p:sp>
        <p:nvSpPr>
          <p:cNvPr id="4" name="Content Placeholder 3"/>
          <p:cNvSpPr>
            <a:spLocks noGrp="1"/>
          </p:cNvSpPr>
          <p:nvPr>
            <p:ph sz="half" idx="2"/>
          </p:nvPr>
        </p:nvSpPr>
        <p:spPr/>
        <p:txBody>
          <a:bodyPr/>
          <a:lstStyle/>
          <a:p>
            <a:r>
              <a:t>1. 利用人工智能技术分析受众的个人资料、行为数据和兴趣偏好等信息，构建多维度的受众画像，实现对受众的精准分类和理解。</a:t>
            </a:r>
          </a:p>
          <a:p>
            <a:r>
              <a:t>2. 通过机器学习算法和数据挖掘技术，不断学习和更新受众画像，使画像更加准确和动态，以适应受众需求和市场变化。</a:t>
            </a:r>
          </a:p>
          <a:p>
            <a:r>
              <a:t>3. 利用受众画像进行精准广告投放，将广告内容与受众的兴趣和需求相匹配，提高广告的点击率和转化率，降低广告成本。</a:t>
            </a:r>
          </a:p>
        </p:txBody>
      </p:sp>
      <p:sp>
        <p:nvSpPr>
          <p:cNvPr id="5" name="Text Placeholder 4"/>
          <p:cNvSpPr>
            <a:spLocks noGrp="1"/>
          </p:cNvSpPr>
          <p:nvPr>
            <p:ph type="body" idx="3"/>
          </p:nvPr>
        </p:nvSpPr>
        <p:spPr/>
        <p:txBody>
          <a:bodyPr/>
          <a:lstStyle/>
          <a:p>
            <a:r>
              <a:t>人工智能辅助创意内容生成</a:t>
            </a:r>
          </a:p>
        </p:txBody>
      </p:sp>
      <p:sp>
        <p:nvSpPr>
          <p:cNvPr id="6" name="Content Placeholder 5"/>
          <p:cNvSpPr>
            <a:spLocks noGrp="1"/>
          </p:cNvSpPr>
          <p:nvPr>
            <p:ph sz="half" idx="4"/>
          </p:nvPr>
        </p:nvSpPr>
        <p:spPr/>
        <p:txBody>
          <a:bodyPr/>
          <a:lstStyle/>
          <a:p>
            <a:r>
              <a:t>1. 利用人工智能技术辅助广告创意人员进行创意内容生成，包括广告文案、图像、视频等，提高广告内容的质量和吸引力。</a:t>
            </a:r>
          </a:p>
          <a:p>
            <a:r>
              <a:t>2. 通过自然语言处理技术，生成与受众需求和兴趣相关的高质量广告文案，提高广告文案的吸引力和说服力。</a:t>
            </a:r>
          </a:p>
          <a:p>
            <a:r>
              <a:t>3. 利用计算机视觉技术，生成与广告主题相关的视觉内容，如广告图片和视频，提高广告的视觉冲击力和感染力。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人工智能提供精准的受众画像，提升广告投放效率</a:t>
            </a:r>
          </a:p>
        </p:txBody>
      </p:sp>
      <p:sp>
        <p:nvSpPr>
          <p:cNvPr id="3" name="Content Placeholder 2"/>
          <p:cNvSpPr>
            <a:spLocks noGrp="1"/>
          </p:cNvSpPr>
          <p:nvPr>
            <p:ph sz="half" idx="2"/>
          </p:nvPr>
        </p:nvSpPr>
        <p:spPr/>
        <p:txBody>
          <a:bodyPr/>
          <a:lstStyle/>
          <a:p>
            <a:r>
              <a:t>1. 利用人工智能技术优化广告投放策略，包括广告预算分配、广告位选择和广告投放时间等，提高广告投放的效率和效果。</a:t>
            </a:r>
          </a:p>
          <a:p>
            <a:r>
              <a:t>2. 通过实时竞价技术，根据受众的实时行为和需求，动态调整广告出价，提高广告的竞争力和曝光率。</a:t>
            </a:r>
          </a:p>
          <a:p>
            <a:r>
              <a:t>3. 利用数据分析技术，评估广告投放效果，并根据评估结果调整广告投放策略，提高广告投放的投资回报率。</a:t>
            </a:r>
          </a:p>
        </p:txBody>
      </p:sp>
      <p:sp>
        <p:nvSpPr>
          <p:cNvPr id="4" name="Text Placeholder 3"/>
          <p:cNvSpPr>
            <a:spLocks noGrp="1"/>
          </p:cNvSpPr>
          <p:nvPr>
            <p:ph type="body" idx="3"/>
          </p:nvPr>
        </p:nvSpPr>
        <p:spPr/>
        <p:txBody>
          <a:bodyPr/>
          <a:lstStyle/>
          <a:p>
            <a:r>
              <a:t>人工智能提供个性化广告体验</a:t>
            </a:r>
          </a:p>
        </p:txBody>
      </p:sp>
      <p:sp>
        <p:nvSpPr>
          <p:cNvPr id="5" name="Content Placeholder 4"/>
          <p:cNvSpPr>
            <a:spLocks noGrp="1"/>
          </p:cNvSpPr>
          <p:nvPr>
            <p:ph sz="half" idx="4"/>
          </p:nvPr>
        </p:nvSpPr>
        <p:spPr/>
        <p:txBody>
          <a:bodyPr/>
          <a:lstStyle/>
          <a:p>
            <a:r>
              <a:t>1. 利用人工智能技术提供个性化的广告体验，根据受众的个人资料、行为数据和兴趣偏好等信息，向受众展示与他们相关性高的广告内容。</a:t>
            </a:r>
          </a:p>
          <a:p>
            <a:r>
              <a:t>2. 通过推荐系统技术，根据受众的过往行为和兴趣，推荐可能感兴趣的广告内容，提高广告的点击率和转化率。</a:t>
            </a:r>
          </a:p>
          <a:p>
            <a:r>
              <a:t>3. 利用广告屏蔽技术，根据受众的兴趣和偏好，屏蔽不相关的广告内容，提高广告的质量和受众的满意度。</a:t>
            </a:r>
          </a:p>
        </p:txBody>
      </p:sp>
      <p:sp>
        <p:nvSpPr>
          <p:cNvPr id="6" name="Text Placeholder 5"/>
          <p:cNvSpPr>
            <a:spLocks noGrp="1"/>
          </p:cNvSpPr>
          <p:nvPr>
            <p:ph type="body" idx="1"/>
          </p:nvPr>
        </p:nvSpPr>
        <p:spPr/>
        <p:txBody>
          <a:bodyPr/>
          <a:lstStyle/>
          <a:p>
            <a:r>
              <a:t>人工智能优化广告投放策略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人工智能提供精准的受众画像，提升广告投放效率</a:t>
            </a:r>
          </a:p>
        </p:txBody>
      </p:sp>
      <p:sp>
        <p:nvSpPr>
          <p:cNvPr id="3" name="Text Placeholder 2"/>
          <p:cNvSpPr>
            <a:spLocks noGrp="1"/>
          </p:cNvSpPr>
          <p:nvPr>
            <p:ph type="body" idx="1"/>
          </p:nvPr>
        </p:nvSpPr>
        <p:spPr/>
        <p:txBody>
          <a:bodyPr/>
          <a:lstStyle/>
          <a:p>
            <a:r>
              <a:t>人工智能推动广告营销创新</a:t>
            </a:r>
          </a:p>
        </p:txBody>
      </p:sp>
      <p:sp>
        <p:nvSpPr>
          <p:cNvPr id="4" name="Content Placeholder 3"/>
          <p:cNvSpPr>
            <a:spLocks noGrp="1"/>
          </p:cNvSpPr>
          <p:nvPr>
            <p:ph sz="half" idx="2"/>
          </p:nvPr>
        </p:nvSpPr>
        <p:spPr/>
        <p:txBody>
          <a:bodyPr/>
          <a:lstStyle/>
          <a:p>
            <a:r>
              <a:t>1. 利用人工智能技术推动广告营销创新，探索新的广告形式和互动方式，提高广告的趣味性和吸引力。</a:t>
            </a:r>
          </a:p>
          <a:p>
            <a:r>
              <a:t>2. 通过增强现实技术和虚拟现实技术，创造沉浸式的广告体验，提高广告的互动性和参与度。</a:t>
            </a:r>
          </a:p>
          <a:p>
            <a:r>
              <a:t>3. 利用社交媒体平台和移动设备，实现广告与社交媒体和移动设备的无缝集成，提高广告的覆盖范围和影响力。</a:t>
            </a:r>
          </a:p>
        </p:txBody>
      </p:sp>
      <p:sp>
        <p:nvSpPr>
          <p:cNvPr id="5" name="Text Placeholder 4"/>
          <p:cNvSpPr>
            <a:spLocks noGrp="1"/>
          </p:cNvSpPr>
          <p:nvPr>
            <p:ph type="body" idx="3"/>
          </p:nvPr>
        </p:nvSpPr>
        <p:spPr/>
        <p:txBody>
          <a:bodyPr/>
          <a:lstStyle/>
          <a:p>
            <a:r>
              <a:t>人工智能引领广告营销未来</a:t>
            </a:r>
          </a:p>
        </p:txBody>
      </p:sp>
      <p:sp>
        <p:nvSpPr>
          <p:cNvPr id="6" name="Content Placeholder 5"/>
          <p:cNvSpPr>
            <a:spLocks noGrp="1"/>
          </p:cNvSpPr>
          <p:nvPr>
            <p:ph sz="half" idx="4"/>
          </p:nvPr>
        </p:nvSpPr>
        <p:spPr/>
        <p:txBody>
          <a:bodyPr/>
          <a:lstStyle/>
          <a:p>
            <a:r>
              <a:t>1. 人工智能技术将继续推动广告营销的创新和发展，带来更多新的广告形式和互动方式，提高广告的有效性和影响力。</a:t>
            </a:r>
          </a:p>
          <a:p>
            <a:r>
              <a:t>2. 人工智能技术将使广告营销更加智能和自动化，降低广告营销成本，提高广告营销效率。</a:t>
            </a:r>
          </a:p>
          <a:p>
            <a:r>
              <a:t>3. 人工智能技术将使广告营销更加个性化和精准，提高广告营销的投资回报率，为企业带来更高的商业价值。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人工智能优化广告素材，提高广告质量和效果</a:t>
            </a:r>
          </a:p>
        </p:txBody>
      </p:sp>
      <p:sp>
        <p:nvSpPr>
          <p:cNvPr id="3" name="Subtitle 2"/>
          <p:cNvSpPr>
            <a:spLocks noGrp="1"/>
          </p:cNvSpPr>
          <p:nvPr>
            <p:ph type="subTitle" idx="1"/>
          </p:nvPr>
        </p:nvSpPr>
        <p:spPr/>
        <p:txBody>
          <a:bodyPr/>
          <a:lstStyle/>
          <a:p>
            <a:r>
              <a:t>人工智能在广告营销中的应用研究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人工智能优化广告素材，提高广告质量和效果</a:t>
            </a:r>
          </a:p>
        </p:txBody>
      </p:sp>
      <p:sp>
        <p:nvSpPr>
          <p:cNvPr id="3" name="Text Placeholder 2"/>
          <p:cNvSpPr>
            <a:spLocks noGrp="1"/>
          </p:cNvSpPr>
          <p:nvPr>
            <p:ph type="body" idx="1"/>
          </p:nvPr>
        </p:nvSpPr>
        <p:spPr/>
        <p:txBody>
          <a:bodyPr/>
          <a:lstStyle/>
          <a:p>
            <a:r>
              <a:t>利用人工智能优化广告素材，提高广告质量和效果</a:t>
            </a:r>
          </a:p>
        </p:txBody>
      </p:sp>
      <p:sp>
        <p:nvSpPr>
          <p:cNvPr id="4" name="Content Placeholder 3"/>
          <p:cNvSpPr>
            <a:spLocks noGrp="1"/>
          </p:cNvSpPr>
          <p:nvPr>
            <p:ph sz="half" idx="2"/>
          </p:nvPr>
        </p:nvSpPr>
        <p:spPr/>
        <p:txBody>
          <a:bodyPr/>
          <a:lstStyle/>
          <a:p>
            <a:r>
              <a:t>1. 人工智能技术可以帮助广告主快速生成高质量的广告创意，并通过不断学习和优化，使广告素材更加契合目标受众的喜好，从而提高广告的点击率和转化率。</a:t>
            </a:r>
          </a:p>
          <a:p>
            <a:r>
              <a:t>2. 人工智能技术可以帮助广告主更好地理解目标受众的兴趣和需求，并根据这些信息定制个性化的广告素材，从而提高广告的相关性和吸引力。</a:t>
            </a:r>
          </a:p>
          <a:p>
            <a:r>
              <a:t>3. 人工智能技术可以帮助广告主更有效地测试和评估不同的广告素材，并根据测试结果快速迭代和优化广告素材，从而提高广告的整体效果。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人工智能优化广告素材，提高广告质量和效果</a:t>
            </a:r>
          </a:p>
        </p:txBody>
      </p:sp>
      <p:sp>
        <p:nvSpPr>
          <p:cNvPr id="3" name="Text Placeholder 2"/>
          <p:cNvSpPr>
            <a:spLocks noGrp="1"/>
          </p:cNvSpPr>
          <p:nvPr>
            <p:ph type="body" idx="1"/>
          </p:nvPr>
        </p:nvSpPr>
        <p:spPr/>
        <p:txBody>
          <a:bodyPr/>
          <a:lstStyle/>
          <a:p>
            <a:r>
              <a:t>人工智能技术在广告素材优化中的应用趋势和前沿</a:t>
            </a:r>
          </a:p>
        </p:txBody>
      </p:sp>
      <p:sp>
        <p:nvSpPr>
          <p:cNvPr id="4" name="Content Placeholder 3"/>
          <p:cNvSpPr>
            <a:spLocks noGrp="1"/>
          </p:cNvSpPr>
          <p:nvPr>
            <p:ph sz="half" idx="2"/>
          </p:nvPr>
        </p:nvSpPr>
        <p:spPr/>
        <p:txBody>
          <a:bodyPr/>
          <a:lstStyle/>
          <a:p>
            <a:r>
              <a:t>1. 人工智能技术在广告素材优化中的应用趋势之一是使用生成式对抗网络（GAN）生成高质量的广告创意。GAN是一种机器学习模型，它可以学习数据中的潜在模式，并根据这些模式生成新的数据。GAN可以用来生成逼真的图像、视频和文本，这些素材可以用来创建更具吸引力和说服力的广告。</a:t>
            </a:r>
          </a:p>
          <a:p>
            <a:r>
              <a:t>2. 人工智能技术在广告素材优化中的另一个趋势是使用强化学习算法来优化广告素材。强化学习算法是一种机器学习算法，它可以根据环境的反馈来学习最佳的行为策略。强化学习算法可以用来优化广告素材的布局、颜色、字体和文案，从而提高广告的点击率和转化率。</a:t>
            </a:r>
          </a:p>
          <a:p>
            <a:r>
              <a:t>3. 人工智能技术在广告素材优化中的另一个前沿应用是使用神经网络来理解和分析目标受众的情绪和态度。神经网络是一种机器学习模型，它可以学习数据中的复杂模式。神经网络可以用来分析目标受众对广告素材的情绪反应，并根据这些反应来优化广告素材，从而提高广告的吸引力和说服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人工智能辅助内容生成，提升广告创意和内容质量</a:t>
            </a:r>
          </a:p>
        </p:txBody>
      </p:sp>
      <p:sp>
        <p:nvSpPr>
          <p:cNvPr id="3" name="Subtitle 2"/>
          <p:cNvSpPr>
            <a:spLocks noGrp="1"/>
          </p:cNvSpPr>
          <p:nvPr>
            <p:ph type="subTitle" idx="1"/>
          </p:nvPr>
        </p:nvSpPr>
        <p:spPr/>
        <p:txBody>
          <a:bodyPr/>
          <a:lstStyle/>
          <a:p>
            <a:r>
              <a:t>人工智能在广告营销中的应用研究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人工智能辅助内容生成，提升广告创意和内容质量</a:t>
            </a:r>
          </a:p>
        </p:txBody>
      </p:sp>
      <p:sp>
        <p:nvSpPr>
          <p:cNvPr id="3" name="Text Placeholder 2"/>
          <p:cNvSpPr>
            <a:spLocks noGrp="1"/>
          </p:cNvSpPr>
          <p:nvPr>
            <p:ph type="body" idx="1"/>
          </p:nvPr>
        </p:nvSpPr>
        <p:spPr/>
        <p:txBody>
          <a:bodyPr/>
          <a:lstStyle/>
          <a:p>
            <a:r>
              <a:t>人工智能驱动的广告内容个性化</a:t>
            </a:r>
          </a:p>
        </p:txBody>
      </p:sp>
      <p:sp>
        <p:nvSpPr>
          <p:cNvPr id="4" name="Content Placeholder 3"/>
          <p:cNvSpPr>
            <a:spLocks noGrp="1"/>
          </p:cNvSpPr>
          <p:nvPr>
            <p:ph sz="half" idx="2"/>
          </p:nvPr>
        </p:nvSpPr>
        <p:spPr/>
        <p:txBody>
          <a:bodyPr/>
          <a:lstStyle/>
          <a:p>
            <a:r>
              <a:t>1. 利用机器学习算法分析用户数据,包括人口统计信息、兴趣、在线行为等,从而创建更具针对性的广告内容,提高广告的相关性和有效性。</a:t>
            </a:r>
          </a:p>
          <a:p>
            <a:r>
              <a:t>2. 使用自然语言处理技术理解和生成广告文本,根据不同的受众群体和目标，自动生成定制化的广告内容,提高广告文案的吸引力和转化率。</a:t>
            </a:r>
          </a:p>
          <a:p>
            <a:r>
              <a:t>3. 结合计算机视觉和图像识别技术,自动生成个性化的广告图片和视频,使广告更符合不同受众的视觉喜好和偏好,提升广告的视觉效果和传播力。</a:t>
            </a:r>
          </a:p>
        </p:txBody>
      </p:sp>
      <p:sp>
        <p:nvSpPr>
          <p:cNvPr id="5" name="Text Placeholder 4"/>
          <p:cNvSpPr>
            <a:spLocks noGrp="1"/>
          </p:cNvSpPr>
          <p:nvPr>
            <p:ph type="body" idx="3"/>
          </p:nvPr>
        </p:nvSpPr>
        <p:spPr/>
        <p:txBody>
          <a:bodyPr/>
          <a:lstStyle/>
          <a:p>
            <a:r>
              <a:t>人工智能辅助的广告创意生成</a:t>
            </a:r>
          </a:p>
        </p:txBody>
      </p:sp>
      <p:sp>
        <p:nvSpPr>
          <p:cNvPr id="6" name="Content Placeholder 5"/>
          <p:cNvSpPr>
            <a:spLocks noGrp="1"/>
          </p:cNvSpPr>
          <p:nvPr>
            <p:ph sz="half" idx="4"/>
          </p:nvPr>
        </p:nvSpPr>
        <p:spPr/>
        <p:txBody>
          <a:bodyPr/>
          <a:lstStyle/>
          <a:p>
            <a:r>
              <a:t>1. 利用深度学习算法,分析海量广告数据,从中学习和提取创意元素,自动生成新的、原创性的广告创意,突破传统广告创意的局限性,提高广告创意的新颖性和吸引力。</a:t>
            </a:r>
          </a:p>
          <a:p>
            <a:r>
              <a:t>2. 基于神经网络技术,开发创意生成模型,通过对广告文本、图片和视频等数据的训练,自动生成与特定产品或服务相关的广告创意,提高广告创意的针对性和有效性。</a:t>
            </a:r>
          </a:p>
          <a:p>
            <a:r>
              <a:t>3. 将人工智能技术与人类创意人员相结合,形成人机协同的广告创意生产模式,机器为创意人员提供灵感和辅助,创意人员进行创意的筛选和完善,从而提高广告创意的质量和效率。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人工智能辅助内容生成，提升广告创意和内容质量</a:t>
            </a:r>
          </a:p>
        </p:txBody>
      </p:sp>
      <p:sp>
        <p:nvSpPr>
          <p:cNvPr id="3" name="Text Placeholder 2"/>
          <p:cNvSpPr>
            <a:spLocks noGrp="1"/>
          </p:cNvSpPr>
          <p:nvPr>
            <p:ph type="body" idx="1"/>
          </p:nvPr>
        </p:nvSpPr>
        <p:spPr/>
        <p:txBody>
          <a:bodyPr/>
          <a:lstStyle/>
          <a:p>
            <a:r>
              <a:t>人工智能赋能的跨平台广告投放优化</a:t>
            </a:r>
          </a:p>
        </p:txBody>
      </p:sp>
      <p:sp>
        <p:nvSpPr>
          <p:cNvPr id="4" name="Content Placeholder 3"/>
          <p:cNvSpPr>
            <a:spLocks noGrp="1"/>
          </p:cNvSpPr>
          <p:nvPr>
            <p:ph sz="half" idx="2"/>
          </p:nvPr>
        </p:nvSpPr>
        <p:spPr/>
        <p:txBody>
          <a:bodyPr/>
          <a:lstStyle/>
          <a:p>
            <a:r>
              <a:t>1. 运用人工智能技术,分析不同平台的用户行为和广告表现数据,自动调整广告投放策略,在合适的平台上以合适的频率向合适的受众群体展示广告,优化广告的触达率和投资回报率。</a:t>
            </a:r>
          </a:p>
          <a:p>
            <a:r>
              <a:t>2. 使用机器学习算法预测广告效果和转化率,对不同广告投放方案进行模拟和优化,选择最优的投放策略,提高广告的转化率和投资回报率。</a:t>
            </a:r>
          </a:p>
          <a:p>
            <a:r>
              <a:t>3. 实现广告投放的自动化和智能化,减少人工干预,提高广告投放的效率和准确性,降低广告投放的成本和风险。</a:t>
            </a:r>
          </a:p>
        </p:txBody>
      </p:sp>
      <p:sp>
        <p:nvSpPr>
          <p:cNvPr id="5" name="Text Placeholder 4"/>
          <p:cNvSpPr>
            <a:spLocks noGrp="1"/>
          </p:cNvSpPr>
          <p:nvPr>
            <p:ph type="body" idx="3"/>
          </p:nvPr>
        </p:nvSpPr>
        <p:spPr/>
        <p:txBody>
          <a:bodyPr/>
          <a:lstStyle/>
          <a:p>
            <a:r>
              <a:t>人工智能支持的广告效果评估和优化</a:t>
            </a:r>
          </a:p>
        </p:txBody>
      </p:sp>
      <p:sp>
        <p:nvSpPr>
          <p:cNvPr id="6" name="Content Placeholder 5"/>
          <p:cNvSpPr>
            <a:spLocks noGrp="1"/>
          </p:cNvSpPr>
          <p:nvPr>
            <p:ph sz="half" idx="4"/>
          </p:nvPr>
        </p:nvSpPr>
        <p:spPr/>
        <p:txBody>
          <a:bodyPr/>
          <a:lstStyle/>
          <a:p>
            <a:r>
              <a:t>1. 利用人工智能技术,自动收集和分析广告投放数据,包括广告曝光量、点击率、转化率等,帮助广告主评估广告的实际效果,发现广告投放中的问题和不足,从而优化广告投放策略。</a:t>
            </a:r>
          </a:p>
          <a:p>
            <a:r>
              <a:t>2. 基于深度学习算法,开发广告效果预测模型,根据广告投放数据和历史数据,预测广告的未来效果,为广告主提供决策支持,帮助广告主选择最优的广告投放策略,提高广告的投资回报率。</a:t>
            </a:r>
          </a:p>
          <a:p>
            <a:r>
              <a:t>3. 实现广告效果评估和优化的自动化和智能化,减少人工干预,提高广告效果评估和优化的效率和准确性,降低广告效果评估和优化的成本和风险。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https://d.book118.com/757126060013006041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人工智能增强机器决策，使其更符合营销目标</vt:lpstr>
      <vt:lpstr> 人工智能增强机器决策，使其更符合营销目标</vt:lpstr>
      <vt:lpstr> 人工智能增强机器决策，使其更符合营销目标</vt:lpstr>
      <vt:lpstr> 人工智能提供精准的受众画像，提升广告投放效率</vt:lpstr>
      <vt:lpstr> 人工智能提供精准的受众画像，提升广告投放效率</vt:lpstr>
      <vt:lpstr> 人工智能提供精准的受众画像，提升广告投放效率</vt:lpstr>
      <vt:lpstr> 人工智能提供精准的受众画像，提升广告投放效率</vt:lpstr>
      <vt:lpstr> 人工智能优化广告素材，提高广告质量和效果</vt:lpstr>
      <vt:lpstr> 人工智能优化广告素材，提高广告质量和效果</vt:lpstr>
      <vt:lpstr> 人工智能优化广告素材，提高广告质量和效果</vt:lpstr>
      <vt:lpstr> 人工智能辅助内容生成，提升广告创意和内容质量</vt:lpstr>
      <vt:lpstr> 人工智能辅助内容生成，提升广告创意和内容质量</vt:lpstr>
      <vt:lpstr> 人工智能辅助内容生成，提升广告创意和内容质量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2024-09-13T17:53:10.853</cp:lastPrinted>
  <dcterms:created xsi:type="dcterms:W3CDTF">2024-09-13T09:53:10Z</dcterms:created>
  <dcterms:modified xsi:type="dcterms:W3CDTF">2024-09-13T09:53:12Z</dcterms:modified>
</cp:coreProperties>
</file>