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3F8992-51BD-43EF-B4C7-7F3AE7EC4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5D9437-9A7C-4FEB-951B-871B7B20C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FF69D9-B07F-4C48-BD55-85BCA55BA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5616C8-CA7C-4193-A6E8-C0454B730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2E84A0-068E-44A9-89B9-FD74306E3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159314-2BED-421C-A67C-B9F75DA97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7EFE7B-053E-4B44-BD86-589EE9366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92DCF6-2CA7-49B5-A86C-5BAA75B25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5B5544-BED1-449B-B5EE-0C31B3932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3AF0D5-CAF5-42EA-8F9A-1A353FD3E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85AED9-B08B-49BF-8E9F-ACB2323A1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3010611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2024-2028中国水果行业市场需求与投资咨询报告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中国水果行业概述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2024-2028年中国水果市场需求预测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2024-2028年中国水果行业投资潜力分析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水果行业在中国经济中的地位日益重要，成为推动农业发展和农民增收的重要力量。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随着人们生活水平的提高，对水果的需求呈现出多样化、高品质化的趋势，对水果行业的发展提出了更高的要求。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1195" b="11195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745" b="774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当前，中国水果行业面临着一些挑战，如市场竞争激烈、成本上升、品质安全等问题，需要采取有效措施加以解决。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558" b="755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分析中国水果行业市场需求的特点和变化趋势，为水果生产和销售提供指导。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探讨中国水果行业投资的机会和风险，为投资者提供决策依据。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提出促进中国水果行业发展的政策建议和措施，推动行业的可持续发展。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48" r="1674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系统梳理国内外相关研究成果和资料，了解水果行业市场需求的现状和发展趋势。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案例研究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专家访谈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收集水果行业相关数据，运用统计分析方法，对市场需求和投资情况进行深入分析。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选取具有代表性的水果企业和地区，对其经营模式和发展经验进行深入剖析，为行业发展提供借鉴。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邀请水果行业专家和学者，就水果行业市场需求的热点问题进行深入探讨，为研究提供有益的参考。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中国水果行业概述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中国水果行业从20世纪80年代开始起步，主要以传统农业种植为主，品种单一，产量较低。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进入21世纪，随着农业技术的不断进步和市场需求增加，水果行业开始快速发展，品种多样化，产量大幅提高。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近年来，随着消费者对健康饮食的关注增加，水果行业开始从数量扩张向质量提升转型，注重有机、绿色、健康的水果产品开发。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转型阶段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水果行业的发展历程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917" r="149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中国水果行业的市场规模不断扩大，据统计，2022年水果零售总额已达到近万亿元人民币，成为全球最大的水果市场之一。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水果市场按品种、品质、销售渠道等不同维度进行细分，各细分市场规模存在差异。其中，柑橘、苹果、香蕉等大众水果市场占比较大，而高端、有机、特色水果市场则呈现出快速增长态势。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细分市场规模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水果行业的市场规模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消费人群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2791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中国水果消费人群结构呈现多样化特点，从年龄、性别、地域、收入水平等方面都有所不同。其中，年轻人群、中高收入群体对高品质、健康、特色水果的需求更加旺盛。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624504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消费渠道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24504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水果消费渠道包括商超、农贸市场、水果专卖店、电商平台等。近年来，随着电商平台的兴起和消费者购物习惯的改变，线上水果消费呈现出快速增长趋势。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314120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消费习惯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14120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的水果消费习惯因个人喜好、地域差异而有所不同。例如，南方地区消费者更偏爱热带水果，北方地区消费者则更喜欢苹果、梨等温带水果。同时，随着健康饮食观念的普及，消费者对有机、绿色、健康的水果产品的需求不断增加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水果行业的消费结构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2024-2028年中国水果市场需求预测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https://d.book118.com/757130106116006030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2024-09-02T07:02:48.905</cp:lastPrinted>
  <dcterms:created xsi:type="dcterms:W3CDTF">2024-09-01T23:02:48Z</dcterms:created>
  <dcterms:modified xsi:type="dcterms:W3CDTF">2024-09-01T23:02:50Z</dcterms:modified>
</cp:coreProperties>
</file>