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6DB3F-66F6-45B2-9E73-AA02D9A7C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90308-0767-4BC6-801D-264A425B9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3BBB8-5943-4862-AD0B-3FADB920E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6068A-0F4E-4437-9407-107D9DD1E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16325D-F845-4E5F-A5F1-4E533DA79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35E393-7A8E-4E5E-9B6F-CABFBC161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6A73EA-E5EA-4940-9D14-0F72A670D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53FDE-D03D-42B3-AE80-C4CBF414E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B29D5-5CFC-437D-BADC-F2FFC2188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85E81-157C-4646-8682-0BD690680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757F8-EDF1-479A-B4FF-F65B170FA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31114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医疗器械行业年终述职报告总结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公司经营情况回顾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研发创新能力提升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医疗器械行业现状及特点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行业规模持续扩大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随着医疗水平的提高和人们健康意识的增强，医疗器械市场需求不断增长，行业规模持续扩大。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多元化、专业化发展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医疗器械种类繁多，涉及领域广泛，行业向多元化、专业化方向发展。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技术创新推动产业升级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医疗器械行业技术更新换代速度加快，高端医疗器械市场占比逐步提高。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医保政策调整带来机遇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医保政策逐步向基层医疗机构倾斜，为医疗器械行业带来新的市场机遇。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进口替代政策推动国产创新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国家鼓励医疗器械进口替代，推动国产医疗器械品牌创新和发展。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政策法规不断完善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国家加大对医疗器械行业的监管力度，政策法规不断完善，推动行业规范化发展。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825" r="208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远程医疗带动家用医疗器械需求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远程医疗的普及和发展，带动家用医疗器械市场的快速增长。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新技术不断涌现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人工智能、大数据、3D打印等新技术在医疗器械领域的应用不断拓展，推动行业技术创新。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个性化、智能化成为趋势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随着消费者需求的升级，个性化、智能化的医疗器械产品受到市场追捧。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技术创新与市场需求驱动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随着市场竞争的加剧和政策法规的完善，医疗器械行业将加速整合，优质资源向龙头企业集中。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国际化趋势明显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761" r="2976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国内医疗器械企业积极拓展国际市场，参与国际竞争与合作，提升品牌影响力。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医疗器械行业将更加注重技术创新和产品研发，提升核心竞争力，实现可持续发展。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公司经营情况回顾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本年度公司营业收入达到XX亿元，同比增长XX%，超额完成年初制定的目标。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实现净利润XX亿元，同比增长XX%，盈利能力稳步提升。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公司在医疗器械市场的份额达到XX%，较上年提升XX个百分点，行业地位进一步巩固。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本年度经营指标完成情况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加大投入，成功研发多款高端医疗器械，如XX、XX等，提升公司技术实力。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高端产品研发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对现有产品线进行整合，淘汰落后产能，聚焦优势领域，提高资源利用效率。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加强新产品市场推广力度，提高新产品知名度和市场占有率。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产品线布局与优化策略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制定精准的市场营销策略，针对不同客户群体开展个性化推广活动，提高营销效果。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加强公司品牌建设和宣传，提升品牌知名度和美誉度。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积极开拓国内外新市场，扩大销售渠道，实现销售收入的快速增长。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市场营销推广举措及成效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加强对供应商的管理和评估，确保供应商质量和交货期的稳定性。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优化库存结构，降低库存成本，提高库存周转率。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完善物流体系，提高物流配送效率和准确性，降低运输成本。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供应链管理优化实践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研发创新能力提升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公司逐年加大研发投入，用于支持医疗器械的研发和创新，确保在行业内保持领先地位。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在过去一年中，公司成功研发出多款具有自主知识产权的医疗器械产品，包括高端影像设备、智能手术机器人等，填补了国内市场的空白。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研发投入及成果展示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创新成果丰硕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研发投入持续增长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公司在医疗器械领域的核心技术方面取得重大突破，如高精度成像技术、微创手术技术等，提升了产品的竞争力和附加值。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核心技术不断突破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公司将研发成果成功应用于实际产品中，提高了产品的性能和可靠性，满足了医生和患者的实际需求。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转化应用效果显著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核心技术突破与转化应用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专利申请与保护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公司积极申请相关领域的专利，保护自主知识产权，避免技术泄露和侵权行为对公司造成损失。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知识产权战略布局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公司制定全面的知识产权战略布局，包括专利布局、商标保护、技术秘密管理等，提升公司的核心竞争力。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知识产权保护策略部署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高校合作紧密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公司与多所知名高校建立紧密的合作关系，共同开展医疗器械领域的研发和创新工作，实现资源共享和优势互补。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科研成果转化加速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通过产学研合作，公司加速了科研成果的转化和应用，推动了医疗器械行业的进步和发展。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产学研合作深化拓展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质量安全管理体系建设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强化质量意识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通过培训、宣传等方式提高全员质量意识，确保产品质量始终是企业生命线。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完善质量制度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建立健全质量管理体系文件，包括质量手册、程序文件、作业指导书等，确保各项工作有章可循。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加强质量监管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设立专门的质量监管部门，对生产全过程进行质量监督，确保产品质量符合标准。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质量管理体系完善举措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https://d.book118.com/757131114041006030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2024-09-01T19:39:36.126</cp:lastPrinted>
  <dcterms:created xsi:type="dcterms:W3CDTF">2024-09-01T11:39:36Z</dcterms:created>
  <dcterms:modified xsi:type="dcterms:W3CDTF">2024-09-01T11:39:38Z</dcterms:modified>
</cp:coreProperties>
</file>