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72872C-72DB-4A21-A8B7-8DEC238299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1454A9-3319-44EB-ADC1-BED9FAA5C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F0EFB2-566D-4045-A4E2-847B6120D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2702D8-FBCC-4922-97B5-986A1753C9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AF6EE2-6E83-40A7-8FD2-C695CCD045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92D1E1-5FF6-49D0-868B-D6A8F0BCC6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E79B2B-319C-4389-82C1-E878437E24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455636-6DD8-4534-AA3C-EB1E0EFAE5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078E0E-0FF3-47CA-992A-05FE1C1DA6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9572D4-1FC1-4F51-86AD-4D08D07D1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5182C0-21A7-4A69-8A51-EB9DE0361B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713113002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健康饮食讲座活动方案策划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活动主题与内容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活动形式与流程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活动宣传与推广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活动组织与实施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活动效果评估与总结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随着生活水平的提高，高热量、高脂肪、高糖分的食物摄入过多，导致肥胖问题日益严重。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肥胖率上升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慢性疾病增多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营养不均衡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229" r="10229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不合理的饮食习惯是导致慢性疾病如高血压、糖尿病、心血管疾病等的主要原因之一。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现代人饮食结构单一，缺乏足够的蔬菜、水果、全谷类等营养素来源，导致营养不均衡。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当前饮食健康问题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引导健康饮食习惯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倡导低脂、低糖、高纤维的饮食习惯，引导公众养成健康的饮食习惯和生活方式。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促进社区居民的身心健康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通过讲座活动，促进社区居民的身心健康，提高生活质量。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提高公众对饮食健康的认识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通过讲座普及健康饮食知识，让公众了解合理饮食的重要性，提高自我保健意识。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举办讲座的目的和意义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活动主题与内容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健康饮食与生活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提高参与者对健康饮食的认识，培养良好的饮食习惯，促进身心健康。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主题设定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4294" b="4294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介绍健康饮食对身体健康、心理健康和预防疾病的作用。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健康饮食的重要性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讲解人体所需的营养素、食物中的营养成分以及如何合理搭配食物。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营养学基础知识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提供实用的饮食建议，如减少高热量、高脂肪和高糖分食物的摄入，增加蔬菜、水果和全谷类食物的摄入。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健康饮食习惯的培养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阐述如何通过健康饮食预防心血管疾病、糖尿病和癌症等慢性病。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健康饮食与慢性病预防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内容安排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活动形式与流程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邀请营养师或健康专家进行主题演讲，介绍健康饮食的重要性、原则和实践方法。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5667" r="15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主题演讲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分享一些成功的健康饮食案例，让参与者了解如何将健康饮食应用到实际生活中。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案例分享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预留时间让参与者提问，与专家进行互动交流，解答他们在健康饮食方面的疑惑。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互动问答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讲座形式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8925" b="2892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348" b="234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互动环节设计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小组讨论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将参与者分成小组，让他们围绕健康饮食的主题进行讨论，分享彼此的经验和心得。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现场演示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请专家或志愿者现场演示如何制作健康食品，让参与者了解健康食品的制作方法和技巧。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有奖问答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设计一些有关健康饮食的问题，通过有奖问答的形式激发参与者的兴趣和积极性。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时间安排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开场白（5分钟），主题演讲（40分钟），案例分享（20分钟），互动问答（15分钟），小组讨论（30分钟），现场演示（20分钟），有奖问答（15分钟），总结（10分钟）。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活动时长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建议活动时长为2小时左右，以保证内容的丰富性和参与者的专注度。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合理安排时间，避免出现时间紧张或过于拖沓的情况；预留一定的时间用于活动总结和反馈收集，以便改进后续活动。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活动时间安排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https://d.book118.com/757131130020006050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2024-09-22T13:26:12.985</cp:lastPrinted>
  <dcterms:created xsi:type="dcterms:W3CDTF">2024-09-22T05:26:13Z</dcterms:created>
  <dcterms:modified xsi:type="dcterms:W3CDTF">2024-09-22T05:26:15Z</dcterms:modified>
</cp:coreProperties>
</file>