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5CB56-4C2F-4B7B-BB72-D22C7E5A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82595-C00F-4F54-95CC-A4C79B4EF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D092-5067-4BCD-8DC5-317C7CD3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1731E-6942-4E37-B53B-5C7E4603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D2F76-86C5-4C2B-85B4-FBAA55D8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45DC7-38FB-4FB8-A3C0-9A49A4CA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C191D-12A9-4792-BD9F-A9E0FD28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009D6-C9D0-48D9-BFB4-8150467F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461E2-9850-41E2-AED3-F2C1B00D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28F7-7190-4994-9C9A-5DD70AAE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C5FF-0E6C-42FC-A359-048DEF6F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2101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教育主管工作总结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自我评估和反思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41" r="28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08" r="26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根据国家教育方针、法律法规和地方教育需求，制定适合本地区的教育政策，确保教育工作的正确方向。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组织并监督教育政策的实施，确保政策落地，并对实施过程中出现的问题进行及时调整和改进。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实施教育政策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制定和实施教育政策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合理配置教育资源，包括人力资源、物资资源、设施设备等，提高资源使用效率。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制定教育预算，确保教育经费的合理使用和有效投入，同时对预算执行情况进行监督和评估。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管理教育资源和预算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建立健全教学质量监控体系，定期对学校的教学质量进行检查和评估，确保教学质量达标。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对学校和教师的教学质量进行评估，提供反馈意见和建议，促进教学质量不断提高。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监督教学质量和评估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制定教师培训计划，提供多样化的培训课程和活动，提升教师的专业素养和教学能力。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鼓励和支持教师进行学术研究和专业发展，为教师的职业成长创造良好的环境和条件。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促进教师专业发展和培训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建立完善的教学质量监控体系，定期对教师教学质量进行评估，确保教学质量达标。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根据学生需求和社会发展，不断优化课程设置，更新教学内容，提高课程实用性。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鼓励教师尝试新的教学方法，如项目式学习、翻转课堂等，提高学生学习兴趣和效果。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整合校内外教育资源，实现资源共享，提高资源利用效率。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优化学校硬件设施，如图书馆、实验室等，为学生提供更好的学习环境。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硬件设施改善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加强师资队伍建设，引进优秀教师，提高教师整体素质。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优化教育资源分配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10" r="73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定期组织教师参加培训活动，提高教师的专业知识和教学技能。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教师评价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建立科学的教师评价体系，鼓励教师自我提升和改进。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教师交流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搭建教师交流平台，促进教师之间的合作与共同进步。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注重学生德育教育，培养学生良好的品德和行为习惯。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组织丰富多彩的课外活动，如社会实践、志愿服务等，提高学生的社会责任感和实践能力。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关注学生心理健康教育，提供心理咨询和心理辅导服务，帮助学生建立健康的心态和人格。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增强学生综合素质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解决方案：优化资源分配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为了解决这一问题，教育主管需要制定合理的资源分配计划，确保每个地区的学生都能获得必要的教育资源。同时，应鼓励社会各界参与教育资源的建设和投入。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教育主管在工作中面临的主要问题是教育资源的分配不均衡。在一些地区，教育资源丰富，而在另一些地区，教育资源却严重不足。这种不均衡会导致教育机会的不平等。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教育资源不均衡问题及解决方案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https://d.book118.com/757132101041006054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2024-09-28T11:52:20.920</cp:lastPrinted>
  <dcterms:created xsi:type="dcterms:W3CDTF">2024-09-28T03:52:20Z</dcterms:created>
  <dcterms:modified xsi:type="dcterms:W3CDTF">2024-09-28T03:52:23Z</dcterms:modified>
</cp:coreProperties>
</file>