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8058F-CABC-4BE3-B6FB-94608CE5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9B087-F780-4AF3-A375-1C94EEBA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A3837-5AA2-40D9-9B43-5F01A26AE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D3B5E-9936-4AE8-B0FF-83AF510E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F5FDA-E9EB-4CE7-A507-3D6F052C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33A21-2FC8-4CE5-94B9-971F481B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AB7EC-F1EF-4C4B-86AC-E2A83B94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E7D13-5C70-4C31-98E4-02D627F6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156BC-CE60-4D54-8940-9BE8D123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3DBD3-154C-4F32-A7B2-C1F95725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105C7-9D74-46E1-8EB0-0AB03106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2146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《开题报告建议》ppt课件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开题报告的目的和重要性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如何撰写开题报告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开题报告的结构和内容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开题报告的评审和修改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开题报告的常见问题与对策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开题报告的目的和重要性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梳理相关研究，找出研究的空白和研究的新颖性。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研究方法和技术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研究计划和时间表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制定详细的研究计划和时间表，确保研究的顺利进行。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通过开题报告，明确研究的核心问题，为后续研究提供方向。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确定研究方法和技术，为后续的数据收集和分析提供基础。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目的阐述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重要性说明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一份完整、规范的开题报告能够让导师和评审专家了解研究的目的、意义和方法，从而获得他们的认可和支持。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开题报告有助于获得导师和评审专家的认可和支持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许多资助机构要求提交开题报告作为申请资助的必要材料。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开题报告是获得研究资助的必要条件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通过开题报告的撰写，可以对研究问题进行深入思考和探讨，从而提高研究的质量。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开题报告有助于提高研究质量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开题报告不是研究结果的总结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开题报告是对研究的初步设想和计划，而不是对研究结果的总结。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开题报告不需要数据支持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在开题报告中，不需要提供具体的数据支持，而是需要在文献综述中引用相关的数据和研究结果。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开题报告不是文献综述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开题报告虽然需要包含文献综述的部分，但重点不是对已有研究的简单总结，而是要提出自己的研究问题和目的，以及相应的研究方法和技术。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对开题报告的误解澄清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如何撰写开题报告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选择的研究主题应具有明确的定义和范围，避免过于宽泛或模糊。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确保研究主题具有实际意义和重要性，能够为相关领域的知识做出贡献。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考虑研究资源和能力，确保能够完成主题的研究。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选定研究主题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选择的研究方法应与主题和研究目的相匹配，能够有效地解决问题。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尝试采用新的或不同的方法来获得独特的见解和结果。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确保研究方法具有可行性，并详细说明如何实施。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合理规划研究时间，设置阶段性目标，确保按时完成。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识别可能出现的风险和问题，并制定应对策略。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明确研究所需的资源，如人力、物力、财力等，并做好预算。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制定研究计划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全面收集和阅读相关文献，确保对研究主题有深入的理解。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对文献进行客观评价和分析，避免主观偏见。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正确引用文献，遵循学术规范，避免学术不端行为。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引用规范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开题报告的结构和内容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日期：报告提交时间。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标题：简短明了，反映研究主题。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姓名、学号、指导教师：完整呈现个人信息。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列出报告的主要内容和结构，方便读者快速了解报告大纲。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介绍研究领域的发展状况、相关理论和研究进展。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说明研究的必要性和重要性。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https://d.book118.com/757132146110006041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2024-09-14T08:37:29.784</cp:lastPrinted>
  <dcterms:created xsi:type="dcterms:W3CDTF">2024-09-14T00:37:29Z</dcterms:created>
  <dcterms:modified xsi:type="dcterms:W3CDTF">2024-09-14T00:37:31Z</dcterms:modified>
</cp:coreProperties>
</file>