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48F2E-61D9-40FE-B592-F6FFD5683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7E665-4D9B-4D19-BB39-FFDBE093A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909C15-1D0D-4FB1-9A0D-6C38D15F3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2C518-9AE5-4789-8724-44C459103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EBD3E7-2140-475C-8CCA-BBBDA1DF5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2D77CE-2D6C-4C4B-A052-D0A7834D1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AFE2A1-5089-47EC-A50B-64929B51D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AA477-23AD-4FE5-83F1-2BC291630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C9BBC1-2ABC-48F4-8BA7-982CFABE0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C1701-D498-463B-B7E6-4E50415D3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56DF18-2820-48C4-B7CA-AEC3E92BF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13300216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绿茶餐厅营销模式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绿茶餐厅概况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营销模式分析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8950" b="2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绿茶餐厅是一家以传统中华美食和地方特色菜为主的连锁餐厅，致力于为顾客提供健康、美味的餐饮体验。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绿茶餐厅的菜品种类丰富，包括各种经典的中式菜肴、地方特色菜以及创意融合菜品，能够满足不同口味和需求的顾客。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餐厅的装修风格以清新、自然、简约为主，营造出舒适、温馨的用餐环境，让顾客在品尝美食的同时，也能感受到家的温暖。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随着市场竞争的日益激烈，营销模式对于企业的成功与否起着至关重要的作用。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营销模式能够帮助企业明确市场定位，制定有效的营销策略，提高品牌知名度和美誉度，吸引更多的潜在客户，从而增加销售额和市场份额。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683" b="7683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7522" b="1752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对于绿茶餐厅而言，选择合适的营销模式能够更好地推广其品牌形象，提升顾客忠诚度和口碑传播，从而实现可持续发展。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14" b="7714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营销模式的重要性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绿茶餐厅概况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绿茶餐厅始于2008年，以杭州为起点，凭借独特的口味和风格迅速在当地获得认可。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起始阶段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917" r="15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扩张阶段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创新与提升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随着口碑的积累，绿茶餐厅开始向全国扩张，逐渐在各大城市开设分店，形成了连锁经营的模式。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近年来，绿茶餐厅不断推出新品，提升服务质量和环境氛围，以满足消费者日益多样化的需求。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餐厅历史与发展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绿茶餐厅定位于中高端市场，以提供高品质、健康美味的菜品和舒适温馨的环境为目标。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以传统中华美食为基础，融入创新元素，形成了独特的“新中式”菜系。招牌菜包括鱼香肉丝、麻婆豆腐等。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餐厅装修风格以清新、雅致为主，营造出一种轻松愉悦的就餐氛围。同时，注重细节和服务质量，提升顾客的用餐体验。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绿茶餐厅采用多种营销策略，包括会员制度、优惠活动、品酒会等，以吸引和保持顾客的忠诚度。同时，通过线上平台如微信公众号、官方网站等进行宣传和推广。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菜品特色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环境氛围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品牌定位与特色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营销模式分析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0811" r="3081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建立会员制度，为会员提供优惠、积分兑换等福利，增加顾客忠诚度。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线下宣传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通过在餐厅周边张贴海报、传单，以及在店内放置宣传册等方式，吸引潜在顾客进店消费。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口碑传播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提供优质的服务和美味的菜品，让顾客满意并愿意向亲朋好友推荐，形成口碑传播。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传统营销模式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利用微信、微博等社交媒体平台，发布餐厅动态、优惠信息，与粉丝互动，提高品牌知名度。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377" r="1137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325" r="83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904" b="190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与美团、饿了么等网络订餐平台合作，拓展线上业务，提高餐厅曝光率。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网络订餐平台合作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通过在抖音、快手等短视频平台发布创意短视频，吸引年轻人的关注和兴趣。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短视频营销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数字营销模式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与电影院、健身房等商家合作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共同参与活动、互推优惠，扩大品牌影响力。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与旅游景点合作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在旅游景点附近开设分店，与景点合作推出特色套餐或活动，吸引游客关注。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与知名品牌合作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与知名品牌合作推出联名菜品或活动，提高品牌档次和知名度。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联合营销模式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营销策略与实施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https://d.book118.com/757133002161006052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2024-09-26T14:36:42.523</cp:lastPrinted>
  <dcterms:created xsi:type="dcterms:W3CDTF">2024-09-26T06:36:42Z</dcterms:created>
  <dcterms:modified xsi:type="dcterms:W3CDTF">2024-09-26T06:36:44Z</dcterms:modified>
</cp:coreProperties>
</file>